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90" r:id="rId2"/>
    <p:sldMasterId id="2147483702" r:id="rId3"/>
    <p:sldMasterId id="2147483724" r:id="rId4"/>
  </p:sldMasterIdLst>
  <p:notesMasterIdLst>
    <p:notesMasterId r:id="rId18"/>
  </p:notesMasterIdLst>
  <p:handoutMasterIdLst>
    <p:handoutMasterId r:id="rId19"/>
  </p:handoutMasterIdLst>
  <p:sldIdLst>
    <p:sldId id="261" r:id="rId5"/>
    <p:sldId id="288" r:id="rId6"/>
    <p:sldId id="340" r:id="rId7"/>
    <p:sldId id="341" r:id="rId8"/>
    <p:sldId id="342" r:id="rId9"/>
    <p:sldId id="343" r:id="rId10"/>
    <p:sldId id="345" r:id="rId11"/>
    <p:sldId id="354" r:id="rId12"/>
    <p:sldId id="347" r:id="rId13"/>
    <p:sldId id="348" r:id="rId14"/>
    <p:sldId id="356" r:id="rId15"/>
    <p:sldId id="337"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guide id="7" pos="3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69503" autoAdjust="0"/>
  </p:normalViewPr>
  <p:slideViewPr>
    <p:cSldViewPr snapToGrid="0" showGuides="1">
      <p:cViewPr varScale="1">
        <p:scale>
          <a:sx n="48" d="100"/>
          <a:sy n="48" d="100"/>
        </p:scale>
        <p:origin x="1488" y="28"/>
      </p:cViewPr>
      <p:guideLst>
        <p:guide orient="horz" pos="936"/>
        <p:guide orient="horz" pos="391"/>
        <p:guide orient="horz" pos="3975"/>
        <p:guide orient="horz" pos="1030"/>
        <p:guide pos="7312"/>
        <p:guide pos="370"/>
        <p:guide pos="37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ata2.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F305D-AA19-45D2-A1F5-E29FBC290659}" type="doc">
      <dgm:prSet loTypeId="urn:microsoft.com/office/officeart/2005/8/layout/vList3" loCatId="list" qsTypeId="urn:microsoft.com/office/officeart/2005/8/quickstyle/simple1" qsCatId="simple" csTypeId="urn:microsoft.com/office/officeart/2005/8/colors/accent1_2" csCatId="accent1" phldr="1"/>
      <dgm:spPr/>
    </dgm:pt>
    <dgm:pt modelId="{AFA0E009-0595-4D38-82F0-F91A992DBDCC}">
      <dgm:prSet phldrT="[Text]" custT="1"/>
      <dgm:spPr/>
      <dgm:t>
        <a:bodyPr/>
        <a:lstStyle/>
        <a:p>
          <a:endParaRPr lang="en-GB" sz="2400" dirty="0" smtClean="0"/>
        </a:p>
        <a:p>
          <a:endParaRPr lang="en-GB" sz="2400" dirty="0" smtClean="0"/>
        </a:p>
        <a:p>
          <a:r>
            <a:rPr lang="en-GB" sz="2400" b="1" dirty="0" smtClean="0"/>
            <a:t>Action: </a:t>
          </a:r>
          <a:r>
            <a:rPr lang="en-GB" sz="2400" dirty="0" smtClean="0"/>
            <a:t>studies, committees, WGs, reporting to SBSTA</a:t>
          </a:r>
        </a:p>
        <a:p>
          <a:r>
            <a:rPr lang="en-GB" sz="2400" b="1" dirty="0" smtClean="0"/>
            <a:t>ICAO Basket of Measures:</a:t>
          </a:r>
        </a:p>
        <a:p>
          <a:r>
            <a:rPr lang="en-GB" sz="2400" b="1" u="sng" dirty="0" smtClean="0"/>
            <a:t>1&amp;2.Technical and operational</a:t>
          </a:r>
        </a:p>
        <a:p>
          <a:r>
            <a:rPr lang="en-GB" sz="2400" b="0" u="sng" dirty="0" smtClean="0"/>
            <a:t>Co2 </a:t>
          </a:r>
          <a:r>
            <a:rPr lang="en-GB" sz="2400" b="0" u="sng" dirty="0" err="1" smtClean="0"/>
            <a:t>Stardard</a:t>
          </a:r>
          <a:r>
            <a:rPr lang="en-GB" sz="2400" b="0" u="sng" dirty="0" smtClean="0"/>
            <a:t> for new aircraft, alternative fuels</a:t>
          </a:r>
        </a:p>
        <a:p>
          <a:r>
            <a:rPr lang="en-GB" sz="2400" b="1" u="sng" dirty="0" smtClean="0"/>
            <a:t>3.MBMs:</a:t>
          </a:r>
        </a:p>
        <a:p>
          <a:r>
            <a:rPr lang="en-GB" sz="2400" u="none" dirty="0" smtClean="0"/>
            <a:t>38</a:t>
          </a:r>
          <a:r>
            <a:rPr lang="en-GB" sz="2400" u="none" baseline="30000" dirty="0" smtClean="0"/>
            <a:t>th</a:t>
          </a:r>
          <a:r>
            <a:rPr lang="en-GB" sz="2400" u="none" dirty="0" smtClean="0"/>
            <a:t> Assembly – Agreed to adopt a Global MBM by 2016 </a:t>
          </a:r>
        </a:p>
        <a:p>
          <a:r>
            <a:rPr lang="en-GB" sz="2400" u="none" dirty="0" smtClean="0"/>
            <a:t>39</a:t>
          </a:r>
          <a:r>
            <a:rPr lang="en-GB" sz="2400" u="none" baseline="30000" dirty="0" smtClean="0"/>
            <a:t>th</a:t>
          </a:r>
          <a:r>
            <a:rPr lang="en-GB" sz="2400" u="none" dirty="0" smtClean="0"/>
            <a:t> ICAO Assembly –</a:t>
          </a:r>
          <a:r>
            <a:rPr lang="en-GB" sz="2400" b="1" u="none" dirty="0" smtClean="0"/>
            <a:t> Adopted GMBM</a:t>
          </a:r>
        </a:p>
        <a:p>
          <a:r>
            <a:rPr lang="en-GB" sz="2400" b="1" u="none" dirty="0" smtClean="0"/>
            <a:t>CORSIA</a:t>
          </a:r>
          <a:endParaRPr lang="en-GB" sz="2400" b="1" dirty="0" smtClean="0"/>
        </a:p>
        <a:p>
          <a:endParaRPr lang="en-GB" sz="2400" dirty="0" smtClean="0"/>
        </a:p>
        <a:p>
          <a:endParaRPr lang="en-GB" sz="2400" dirty="0"/>
        </a:p>
      </dgm:t>
    </dgm:pt>
    <dgm:pt modelId="{6D3EB412-74C8-43EC-9364-8A86B0E79D72}" type="parTrans" cxnId="{B8B7F1AB-52D8-4408-8C98-62970E88EC89}">
      <dgm:prSet/>
      <dgm:spPr/>
      <dgm:t>
        <a:bodyPr/>
        <a:lstStyle/>
        <a:p>
          <a:endParaRPr lang="en-GB" sz="2400"/>
        </a:p>
      </dgm:t>
    </dgm:pt>
    <dgm:pt modelId="{4C07F6DE-3AEE-4598-91B6-8C0640D0BCC4}" type="sibTrans" cxnId="{B8B7F1AB-52D8-4408-8C98-62970E88EC89}">
      <dgm:prSet/>
      <dgm:spPr/>
      <dgm:t>
        <a:bodyPr/>
        <a:lstStyle/>
        <a:p>
          <a:endParaRPr lang="en-GB" sz="2400"/>
        </a:p>
      </dgm:t>
    </dgm:pt>
    <dgm:pt modelId="{E038EE67-0A1B-4238-B269-E01FE4D9CEAD}" type="pres">
      <dgm:prSet presAssocID="{C55F305D-AA19-45D2-A1F5-E29FBC290659}" presName="linearFlow" presStyleCnt="0">
        <dgm:presLayoutVars>
          <dgm:dir/>
          <dgm:resizeHandles val="exact"/>
        </dgm:presLayoutVars>
      </dgm:prSet>
      <dgm:spPr/>
    </dgm:pt>
    <dgm:pt modelId="{395877D2-D951-42BE-B743-1E4D4DFAB95D}" type="pres">
      <dgm:prSet presAssocID="{AFA0E009-0595-4D38-82F0-F91A992DBDCC}" presName="composite" presStyleCnt="0"/>
      <dgm:spPr/>
    </dgm:pt>
    <dgm:pt modelId="{619310FB-2A38-44A0-B732-605E7E1E53F5}" type="pres">
      <dgm:prSet presAssocID="{AFA0E009-0595-4D38-82F0-F91A992DBDCC}" presName="imgShp" presStyleLbl="fgImgPlace1" presStyleIdx="0" presStyleCnt="1" custScaleX="107603" custScaleY="86604"/>
      <dgm:spPr>
        <a:blipFill rotWithShape="1">
          <a:blip xmlns:r="http://schemas.openxmlformats.org/officeDocument/2006/relationships" r:embed="rId1"/>
          <a:stretch>
            <a:fillRect/>
          </a:stretch>
        </a:blipFill>
      </dgm:spPr>
    </dgm:pt>
    <dgm:pt modelId="{1B15D6FB-D527-4315-9803-CB2D083E68A6}" type="pres">
      <dgm:prSet presAssocID="{AFA0E009-0595-4D38-82F0-F91A992DBDCC}" presName="txShp" presStyleLbl="node1" presStyleIdx="0" presStyleCnt="1" custScaleX="123093" custScaleY="123646" custLinFactNeighborX="-299" custLinFactNeighborY="-3351">
        <dgm:presLayoutVars>
          <dgm:bulletEnabled val="1"/>
        </dgm:presLayoutVars>
      </dgm:prSet>
      <dgm:spPr/>
      <dgm:t>
        <a:bodyPr/>
        <a:lstStyle/>
        <a:p>
          <a:endParaRPr lang="en-GB"/>
        </a:p>
      </dgm:t>
    </dgm:pt>
  </dgm:ptLst>
  <dgm:cxnLst>
    <dgm:cxn modelId="{5F3FD18E-D003-4701-BAE3-5BF25C8D8361}" type="presOf" srcId="{C55F305D-AA19-45D2-A1F5-E29FBC290659}" destId="{E038EE67-0A1B-4238-B269-E01FE4D9CEAD}" srcOrd="0" destOrd="0" presId="urn:microsoft.com/office/officeart/2005/8/layout/vList3"/>
    <dgm:cxn modelId="{0DD5EB90-4E0A-4286-B4C3-0432019AFEC7}" type="presOf" srcId="{AFA0E009-0595-4D38-82F0-F91A992DBDCC}" destId="{1B15D6FB-D527-4315-9803-CB2D083E68A6}" srcOrd="0" destOrd="0" presId="urn:microsoft.com/office/officeart/2005/8/layout/vList3"/>
    <dgm:cxn modelId="{B8B7F1AB-52D8-4408-8C98-62970E88EC89}" srcId="{C55F305D-AA19-45D2-A1F5-E29FBC290659}" destId="{AFA0E009-0595-4D38-82F0-F91A992DBDCC}" srcOrd="0" destOrd="0" parTransId="{6D3EB412-74C8-43EC-9364-8A86B0E79D72}" sibTransId="{4C07F6DE-3AEE-4598-91B6-8C0640D0BCC4}"/>
    <dgm:cxn modelId="{B52C48FA-2179-49BB-AB2A-5C59D24C4F58}" type="presParOf" srcId="{E038EE67-0A1B-4238-B269-E01FE4D9CEAD}" destId="{395877D2-D951-42BE-B743-1E4D4DFAB95D}" srcOrd="0" destOrd="0" presId="urn:microsoft.com/office/officeart/2005/8/layout/vList3"/>
    <dgm:cxn modelId="{E75F1902-A93E-48EC-ABCA-3D8F8A0E3CC7}" type="presParOf" srcId="{395877D2-D951-42BE-B743-1E4D4DFAB95D}" destId="{619310FB-2A38-44A0-B732-605E7E1E53F5}" srcOrd="0" destOrd="0" presId="urn:microsoft.com/office/officeart/2005/8/layout/vList3"/>
    <dgm:cxn modelId="{244F27C6-11C2-49F2-8881-32C311D67C16}" type="presParOf" srcId="{395877D2-D951-42BE-B743-1E4D4DFAB95D}" destId="{1B15D6FB-D527-4315-9803-CB2D083E68A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F305D-AA19-45D2-A1F5-E29FBC290659}" type="doc">
      <dgm:prSet loTypeId="urn:microsoft.com/office/officeart/2005/8/layout/vList3" loCatId="list" qsTypeId="urn:microsoft.com/office/officeart/2005/8/quickstyle/simple1" qsCatId="simple" csTypeId="urn:microsoft.com/office/officeart/2005/8/colors/accent1_2" csCatId="accent1" phldr="1"/>
      <dgm:spPr/>
    </dgm:pt>
    <dgm:pt modelId="{E4C208B7-3868-410C-AC2C-52A7C6EDB0B5}">
      <dgm:prSet phldrT="[Text]" custT="1"/>
      <dgm:spPr/>
      <dgm:t>
        <a:bodyPr/>
        <a:lstStyle/>
        <a:p>
          <a:r>
            <a:rPr lang="en-GB" sz="2400" b="1" dirty="0" smtClean="0"/>
            <a:t>Action: </a:t>
          </a:r>
          <a:r>
            <a:rPr lang="en-GB" sz="2400" dirty="0" smtClean="0"/>
            <a:t>studies, committees, WGs, reporting to SBSTA</a:t>
          </a:r>
        </a:p>
        <a:p>
          <a:r>
            <a:rPr lang="en-GB" sz="2400" b="1" dirty="0" smtClean="0"/>
            <a:t>3 Pillars:</a:t>
          </a:r>
        </a:p>
        <a:p>
          <a:r>
            <a:rPr lang="en-GB" sz="2400" b="1" u="sng" dirty="0" smtClean="0"/>
            <a:t>1&amp;2.Technical and operational</a:t>
          </a:r>
        </a:p>
        <a:p>
          <a:r>
            <a:rPr lang="en-GB" sz="2400" u="sng" dirty="0" smtClean="0"/>
            <a:t>2011 - </a:t>
          </a:r>
          <a:r>
            <a:rPr lang="en-GB" sz="2400" dirty="0" smtClean="0"/>
            <a:t>EEDI , SEEMP, EEOI + Tech Transfer - </a:t>
          </a:r>
          <a:r>
            <a:rPr lang="en-GB" sz="2400" u="sng" dirty="0" smtClean="0"/>
            <a:t>2013</a:t>
          </a:r>
        </a:p>
        <a:p>
          <a:r>
            <a:rPr lang="en-GB" sz="2400" b="1" u="sng" dirty="0" smtClean="0"/>
            <a:t>3.MBMs:</a:t>
          </a:r>
        </a:p>
        <a:p>
          <a:r>
            <a:rPr lang="en-GB" sz="2400" u="none" dirty="0" smtClean="0"/>
            <a:t>Discussions suspended in 2013</a:t>
          </a:r>
        </a:p>
        <a:p>
          <a:r>
            <a:rPr lang="en-GB" sz="2400" b="1" u="none" dirty="0" smtClean="0"/>
            <a:t>MEPC 7O – Roadmap – adopt a strategy by 2018</a:t>
          </a:r>
        </a:p>
        <a:p>
          <a:r>
            <a:rPr lang="en-GB" sz="2400" b="1" u="none" dirty="0" smtClean="0"/>
            <a:t>MEPC 71  - Data Collection</a:t>
          </a:r>
        </a:p>
      </dgm:t>
    </dgm:pt>
    <dgm:pt modelId="{561AE323-2E3C-4B57-A7DD-FB43D7E925EC}" type="parTrans" cxnId="{935907DC-E42C-45D9-B7DD-932020F2ACEB}">
      <dgm:prSet/>
      <dgm:spPr/>
      <dgm:t>
        <a:bodyPr/>
        <a:lstStyle/>
        <a:p>
          <a:endParaRPr lang="en-GB" sz="2400"/>
        </a:p>
      </dgm:t>
    </dgm:pt>
    <dgm:pt modelId="{D8A88EAD-FCC7-49EA-9513-B2C0B92C49D1}" type="sibTrans" cxnId="{935907DC-E42C-45D9-B7DD-932020F2ACEB}">
      <dgm:prSet/>
      <dgm:spPr/>
      <dgm:t>
        <a:bodyPr/>
        <a:lstStyle/>
        <a:p>
          <a:endParaRPr lang="en-GB" sz="2400"/>
        </a:p>
      </dgm:t>
    </dgm:pt>
    <dgm:pt modelId="{E038EE67-0A1B-4238-B269-E01FE4D9CEAD}" type="pres">
      <dgm:prSet presAssocID="{C55F305D-AA19-45D2-A1F5-E29FBC290659}" presName="linearFlow" presStyleCnt="0">
        <dgm:presLayoutVars>
          <dgm:dir/>
          <dgm:resizeHandles val="exact"/>
        </dgm:presLayoutVars>
      </dgm:prSet>
      <dgm:spPr/>
    </dgm:pt>
    <dgm:pt modelId="{912CDA78-7621-4213-B438-F325EF011772}" type="pres">
      <dgm:prSet presAssocID="{E4C208B7-3868-410C-AC2C-52A7C6EDB0B5}" presName="composite" presStyleCnt="0"/>
      <dgm:spPr/>
    </dgm:pt>
    <dgm:pt modelId="{023E837D-8AB5-49B8-A450-8BA0A06560BE}" type="pres">
      <dgm:prSet presAssocID="{E4C208B7-3868-410C-AC2C-52A7C6EDB0B5}" presName="imgShp" presStyleLbl="fgImgPlace1" presStyleIdx="0" presStyleCnt="1" custScaleX="143140" custScaleY="81962" custLinFactNeighborX="-4436" custLinFactNeighborY="-1512"/>
      <dgm:spPr>
        <a:blipFill rotWithShape="1">
          <a:blip xmlns:r="http://schemas.openxmlformats.org/officeDocument/2006/relationships" r:embed="rId1"/>
          <a:stretch>
            <a:fillRect/>
          </a:stretch>
        </a:blipFill>
      </dgm:spPr>
    </dgm:pt>
    <dgm:pt modelId="{A82AE705-7581-4D83-A840-8D4A0BD328B1}" type="pres">
      <dgm:prSet presAssocID="{E4C208B7-3868-410C-AC2C-52A7C6EDB0B5}" presName="txShp" presStyleLbl="node1" presStyleIdx="0" presStyleCnt="1" custScaleX="110237" custScaleY="143627">
        <dgm:presLayoutVars>
          <dgm:bulletEnabled val="1"/>
        </dgm:presLayoutVars>
      </dgm:prSet>
      <dgm:spPr/>
      <dgm:t>
        <a:bodyPr/>
        <a:lstStyle/>
        <a:p>
          <a:endParaRPr lang="en-GB"/>
        </a:p>
      </dgm:t>
    </dgm:pt>
  </dgm:ptLst>
  <dgm:cxnLst>
    <dgm:cxn modelId="{3A0828C8-DB49-43BC-B547-BCAE6CD8C7B3}" type="presOf" srcId="{C55F305D-AA19-45D2-A1F5-E29FBC290659}" destId="{E038EE67-0A1B-4238-B269-E01FE4D9CEAD}" srcOrd="0" destOrd="0" presId="urn:microsoft.com/office/officeart/2005/8/layout/vList3"/>
    <dgm:cxn modelId="{261999D0-5BC4-4704-B92C-67D5F5F968C3}" type="presOf" srcId="{E4C208B7-3868-410C-AC2C-52A7C6EDB0B5}" destId="{A82AE705-7581-4D83-A840-8D4A0BD328B1}" srcOrd="0" destOrd="0" presId="urn:microsoft.com/office/officeart/2005/8/layout/vList3"/>
    <dgm:cxn modelId="{935907DC-E42C-45D9-B7DD-932020F2ACEB}" srcId="{C55F305D-AA19-45D2-A1F5-E29FBC290659}" destId="{E4C208B7-3868-410C-AC2C-52A7C6EDB0B5}" srcOrd="0" destOrd="0" parTransId="{561AE323-2E3C-4B57-A7DD-FB43D7E925EC}" sibTransId="{D8A88EAD-FCC7-49EA-9513-B2C0B92C49D1}"/>
    <dgm:cxn modelId="{EE057BCD-28ED-4E57-91E8-BED1E9A19BB2}" type="presParOf" srcId="{E038EE67-0A1B-4238-B269-E01FE4D9CEAD}" destId="{912CDA78-7621-4213-B438-F325EF011772}" srcOrd="0" destOrd="0" presId="urn:microsoft.com/office/officeart/2005/8/layout/vList3"/>
    <dgm:cxn modelId="{9462B561-84E2-43ED-A7D7-093F375E0DB5}" type="presParOf" srcId="{912CDA78-7621-4213-B438-F325EF011772}" destId="{023E837D-8AB5-49B8-A450-8BA0A06560BE}" srcOrd="0" destOrd="0" presId="urn:microsoft.com/office/officeart/2005/8/layout/vList3"/>
    <dgm:cxn modelId="{6E0C69A7-1A34-4E7E-AD61-4AC494333C45}" type="presParOf" srcId="{912CDA78-7621-4213-B438-F325EF011772}" destId="{A82AE705-7581-4D83-A840-8D4A0BD328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D6FB-D527-4315-9803-CB2D083E68A6}">
      <dsp:nvSpPr>
        <dsp:cNvPr id="0" name=""/>
        <dsp:cNvSpPr/>
      </dsp:nvSpPr>
      <dsp:spPr>
        <a:xfrm rot="10800000">
          <a:off x="1699525" y="0"/>
          <a:ext cx="9911158" cy="50103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6904" tIns="91440" rIns="170688" bIns="91440" numCol="1" spcCol="1270" anchor="ctr" anchorCtr="0">
          <a:noAutofit/>
        </a:bodyPr>
        <a:lstStyle/>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r>
            <a:rPr lang="en-GB" sz="2400" b="1" kern="1200" dirty="0" smtClean="0"/>
            <a:t>Action: </a:t>
          </a:r>
          <a:r>
            <a:rPr lang="en-GB" sz="2400" kern="1200" dirty="0" smtClean="0"/>
            <a:t>studies, committees, WGs, reporting to SBSTA</a:t>
          </a:r>
        </a:p>
        <a:p>
          <a:pPr lvl="0" algn="ctr" defTabSz="1066800">
            <a:lnSpc>
              <a:spcPct val="90000"/>
            </a:lnSpc>
            <a:spcBef>
              <a:spcPct val="0"/>
            </a:spcBef>
            <a:spcAft>
              <a:spcPct val="35000"/>
            </a:spcAft>
          </a:pPr>
          <a:r>
            <a:rPr lang="en-GB" sz="2400" b="1" kern="1200" dirty="0" smtClean="0"/>
            <a:t>ICAO Basket of Measures:</a:t>
          </a:r>
        </a:p>
        <a:p>
          <a:pPr lvl="0" algn="ctr" defTabSz="1066800">
            <a:lnSpc>
              <a:spcPct val="90000"/>
            </a:lnSpc>
            <a:spcBef>
              <a:spcPct val="0"/>
            </a:spcBef>
            <a:spcAft>
              <a:spcPct val="35000"/>
            </a:spcAft>
          </a:pPr>
          <a:r>
            <a:rPr lang="en-GB" sz="2400" b="1" u="sng" kern="1200" dirty="0" smtClean="0"/>
            <a:t>1&amp;2.Technical and operational</a:t>
          </a:r>
        </a:p>
        <a:p>
          <a:pPr lvl="0" algn="ctr" defTabSz="1066800">
            <a:lnSpc>
              <a:spcPct val="90000"/>
            </a:lnSpc>
            <a:spcBef>
              <a:spcPct val="0"/>
            </a:spcBef>
            <a:spcAft>
              <a:spcPct val="35000"/>
            </a:spcAft>
          </a:pPr>
          <a:r>
            <a:rPr lang="en-GB" sz="2400" b="0" u="sng" kern="1200" dirty="0" smtClean="0"/>
            <a:t>Co2 </a:t>
          </a:r>
          <a:r>
            <a:rPr lang="en-GB" sz="2400" b="0" u="sng" kern="1200" dirty="0" err="1" smtClean="0"/>
            <a:t>Stardard</a:t>
          </a:r>
          <a:r>
            <a:rPr lang="en-GB" sz="2400" b="0" u="sng" kern="1200" dirty="0" smtClean="0"/>
            <a:t> for new aircraft, alternative fuels</a:t>
          </a:r>
        </a:p>
        <a:p>
          <a:pPr lvl="0" algn="ctr" defTabSz="1066800">
            <a:lnSpc>
              <a:spcPct val="90000"/>
            </a:lnSpc>
            <a:spcBef>
              <a:spcPct val="0"/>
            </a:spcBef>
            <a:spcAft>
              <a:spcPct val="35000"/>
            </a:spcAft>
          </a:pPr>
          <a:r>
            <a:rPr lang="en-GB" sz="2400" b="1" u="sng" kern="1200" dirty="0" smtClean="0"/>
            <a:t>3.MBMs:</a:t>
          </a:r>
        </a:p>
        <a:p>
          <a:pPr lvl="0" algn="ctr" defTabSz="1066800">
            <a:lnSpc>
              <a:spcPct val="90000"/>
            </a:lnSpc>
            <a:spcBef>
              <a:spcPct val="0"/>
            </a:spcBef>
            <a:spcAft>
              <a:spcPct val="35000"/>
            </a:spcAft>
          </a:pPr>
          <a:r>
            <a:rPr lang="en-GB" sz="2400" u="none" kern="1200" dirty="0" smtClean="0"/>
            <a:t>38</a:t>
          </a:r>
          <a:r>
            <a:rPr lang="en-GB" sz="2400" u="none" kern="1200" baseline="30000" dirty="0" smtClean="0"/>
            <a:t>th</a:t>
          </a:r>
          <a:r>
            <a:rPr lang="en-GB" sz="2400" u="none" kern="1200" dirty="0" smtClean="0"/>
            <a:t> Assembly – Agreed to adopt a Global MBM by 2016 </a:t>
          </a:r>
        </a:p>
        <a:p>
          <a:pPr lvl="0" algn="ctr" defTabSz="1066800">
            <a:lnSpc>
              <a:spcPct val="90000"/>
            </a:lnSpc>
            <a:spcBef>
              <a:spcPct val="0"/>
            </a:spcBef>
            <a:spcAft>
              <a:spcPct val="35000"/>
            </a:spcAft>
          </a:pPr>
          <a:r>
            <a:rPr lang="en-GB" sz="2400" u="none" kern="1200" dirty="0" smtClean="0"/>
            <a:t>39</a:t>
          </a:r>
          <a:r>
            <a:rPr lang="en-GB" sz="2400" u="none" kern="1200" baseline="30000" dirty="0" smtClean="0"/>
            <a:t>th</a:t>
          </a:r>
          <a:r>
            <a:rPr lang="en-GB" sz="2400" u="none" kern="1200" dirty="0" smtClean="0"/>
            <a:t> ICAO Assembly –</a:t>
          </a:r>
          <a:r>
            <a:rPr lang="en-GB" sz="2400" b="1" u="none" kern="1200" dirty="0" smtClean="0"/>
            <a:t> Adopted GMBM</a:t>
          </a:r>
        </a:p>
        <a:p>
          <a:pPr lvl="0" algn="ctr" defTabSz="1066800">
            <a:lnSpc>
              <a:spcPct val="90000"/>
            </a:lnSpc>
            <a:spcBef>
              <a:spcPct val="0"/>
            </a:spcBef>
            <a:spcAft>
              <a:spcPct val="35000"/>
            </a:spcAft>
          </a:pPr>
          <a:r>
            <a:rPr lang="en-GB" sz="2400" b="1" u="none" kern="1200" dirty="0" smtClean="0"/>
            <a:t>CORSIA</a:t>
          </a:r>
          <a:endParaRPr lang="en-GB" sz="2400" b="1" kern="1200" dirty="0" smtClean="0"/>
        </a:p>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endParaRPr lang="en-GB" sz="2400" kern="1200" dirty="0"/>
        </a:p>
      </dsp:txBody>
      <dsp:txXfrm rot="10800000">
        <a:off x="2952118" y="0"/>
        <a:ext cx="8658565" cy="5010372"/>
      </dsp:txXfrm>
    </dsp:sp>
    <dsp:sp modelId="{619310FB-2A38-44A0-B732-605E7E1E53F5}">
      <dsp:nvSpPr>
        <dsp:cNvPr id="0" name=""/>
        <dsp:cNvSpPr/>
      </dsp:nvSpPr>
      <dsp:spPr>
        <a:xfrm>
          <a:off x="473157" y="766959"/>
          <a:ext cx="4360279" cy="350935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E705-7581-4D83-A840-8D4A0BD328B1}">
      <dsp:nvSpPr>
        <dsp:cNvPr id="0" name=""/>
        <dsp:cNvSpPr/>
      </dsp:nvSpPr>
      <dsp:spPr>
        <a:xfrm rot="10800000">
          <a:off x="2722054" y="106019"/>
          <a:ext cx="8448033" cy="553940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742"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t>Action: </a:t>
          </a:r>
          <a:r>
            <a:rPr lang="en-GB" sz="2400" kern="1200" dirty="0" smtClean="0"/>
            <a:t>studies, committees, WGs, reporting to SBSTA</a:t>
          </a:r>
        </a:p>
        <a:p>
          <a:pPr lvl="0" algn="ctr" defTabSz="1066800">
            <a:lnSpc>
              <a:spcPct val="90000"/>
            </a:lnSpc>
            <a:spcBef>
              <a:spcPct val="0"/>
            </a:spcBef>
            <a:spcAft>
              <a:spcPct val="35000"/>
            </a:spcAft>
          </a:pPr>
          <a:r>
            <a:rPr lang="en-GB" sz="2400" b="1" kern="1200" dirty="0" smtClean="0"/>
            <a:t>3 Pillars:</a:t>
          </a:r>
        </a:p>
        <a:p>
          <a:pPr lvl="0" algn="ctr" defTabSz="1066800">
            <a:lnSpc>
              <a:spcPct val="90000"/>
            </a:lnSpc>
            <a:spcBef>
              <a:spcPct val="0"/>
            </a:spcBef>
            <a:spcAft>
              <a:spcPct val="35000"/>
            </a:spcAft>
          </a:pPr>
          <a:r>
            <a:rPr lang="en-GB" sz="2400" b="1" u="sng" kern="1200" dirty="0" smtClean="0"/>
            <a:t>1&amp;2.Technical and operational</a:t>
          </a:r>
        </a:p>
        <a:p>
          <a:pPr lvl="0" algn="ctr" defTabSz="1066800">
            <a:lnSpc>
              <a:spcPct val="90000"/>
            </a:lnSpc>
            <a:spcBef>
              <a:spcPct val="0"/>
            </a:spcBef>
            <a:spcAft>
              <a:spcPct val="35000"/>
            </a:spcAft>
          </a:pPr>
          <a:r>
            <a:rPr lang="en-GB" sz="2400" u="sng" kern="1200" dirty="0" smtClean="0"/>
            <a:t>2011 - </a:t>
          </a:r>
          <a:r>
            <a:rPr lang="en-GB" sz="2400" kern="1200" dirty="0" smtClean="0"/>
            <a:t>EEDI , SEEMP, EEOI + Tech Transfer - </a:t>
          </a:r>
          <a:r>
            <a:rPr lang="en-GB" sz="2400" u="sng" kern="1200" dirty="0" smtClean="0"/>
            <a:t>2013</a:t>
          </a:r>
        </a:p>
        <a:p>
          <a:pPr lvl="0" algn="ctr" defTabSz="1066800">
            <a:lnSpc>
              <a:spcPct val="90000"/>
            </a:lnSpc>
            <a:spcBef>
              <a:spcPct val="0"/>
            </a:spcBef>
            <a:spcAft>
              <a:spcPct val="35000"/>
            </a:spcAft>
          </a:pPr>
          <a:r>
            <a:rPr lang="en-GB" sz="2400" b="1" u="sng" kern="1200" dirty="0" smtClean="0"/>
            <a:t>3.MBMs:</a:t>
          </a:r>
        </a:p>
        <a:p>
          <a:pPr lvl="0" algn="ctr" defTabSz="1066800">
            <a:lnSpc>
              <a:spcPct val="90000"/>
            </a:lnSpc>
            <a:spcBef>
              <a:spcPct val="0"/>
            </a:spcBef>
            <a:spcAft>
              <a:spcPct val="35000"/>
            </a:spcAft>
          </a:pPr>
          <a:r>
            <a:rPr lang="en-GB" sz="2400" u="none" kern="1200" dirty="0" smtClean="0"/>
            <a:t>Discussions suspended in 2013</a:t>
          </a:r>
        </a:p>
        <a:p>
          <a:pPr lvl="0" algn="ctr" defTabSz="1066800">
            <a:lnSpc>
              <a:spcPct val="90000"/>
            </a:lnSpc>
            <a:spcBef>
              <a:spcPct val="0"/>
            </a:spcBef>
            <a:spcAft>
              <a:spcPct val="35000"/>
            </a:spcAft>
          </a:pPr>
          <a:r>
            <a:rPr lang="en-GB" sz="2400" b="1" u="none" kern="1200" dirty="0" smtClean="0"/>
            <a:t>MEPC 7O – Roadmap – adopt a strategy by 2018</a:t>
          </a:r>
        </a:p>
        <a:p>
          <a:pPr lvl="0" algn="ctr" defTabSz="1066800">
            <a:lnSpc>
              <a:spcPct val="90000"/>
            </a:lnSpc>
            <a:spcBef>
              <a:spcPct val="0"/>
            </a:spcBef>
            <a:spcAft>
              <a:spcPct val="35000"/>
            </a:spcAft>
          </a:pPr>
          <a:r>
            <a:rPr lang="en-GB" sz="2400" b="1" u="none" kern="1200" dirty="0" smtClean="0"/>
            <a:t>MEPC 71  - Data Collection</a:t>
          </a:r>
        </a:p>
      </dsp:txBody>
      <dsp:txXfrm rot="10800000">
        <a:off x="4106905" y="106019"/>
        <a:ext cx="7063182" cy="5539405"/>
      </dsp:txXfrm>
    </dsp:sp>
    <dsp:sp modelId="{023E837D-8AB5-49B8-A450-8BA0A06560BE}">
      <dsp:nvSpPr>
        <dsp:cNvPr id="0" name=""/>
        <dsp:cNvSpPr/>
      </dsp:nvSpPr>
      <dsp:spPr>
        <a:xfrm>
          <a:off x="182912" y="1236852"/>
          <a:ext cx="5520623" cy="316111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31/10/2017</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31/10/2017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altLang="da-DK" sz="12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ＭＳ Ｐゴシック" pitchFamily="34" charset="-128"/>
            </a:endParaRPr>
          </a:p>
        </p:txBody>
      </p:sp>
      <p:sp>
        <p:nvSpPr>
          <p:cNvPr id="4" name="Slide Number Placeholder 3"/>
          <p:cNvSpPr>
            <a:spLocks noGrp="1"/>
          </p:cNvSpPr>
          <p:nvPr>
            <p:ph type="sldNum" sz="quarter" idx="10"/>
          </p:nvPr>
        </p:nvSpPr>
        <p:spPr/>
        <p:txBody>
          <a:bodyPr/>
          <a:lstStyle/>
          <a:p>
            <a:fld id="{49436F85-577F-4A92-A47F-D540A2BCC821}" type="slidenum">
              <a:rPr lang="en-GB" smtClean="0"/>
              <a:t>1</a:t>
            </a:fld>
            <a:endParaRPr lang="en-GB" dirty="0"/>
          </a:p>
        </p:txBody>
      </p:sp>
    </p:spTree>
    <p:extLst>
      <p:ext uri="{BB962C8B-B14F-4D97-AF65-F5344CB8AC3E}">
        <p14:creationId xmlns:p14="http://schemas.microsoft.com/office/powerpoint/2010/main" val="45383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0488" y="744538"/>
            <a:ext cx="6616700" cy="3722687"/>
          </a:xfrm>
          <a:ln/>
        </p:spPr>
      </p:sp>
      <p:sp>
        <p:nvSpPr>
          <p:cNvPr id="17411" name="Notes Placeholder 2"/>
          <p:cNvSpPr>
            <a:spLocks noGrp="1"/>
          </p:cNvSpPr>
          <p:nvPr>
            <p:ph type="body" idx="1"/>
          </p:nvPr>
        </p:nvSpPr>
        <p:spPr/>
        <p:txBody>
          <a:bodyPr/>
          <a:lstStyle/>
          <a:p>
            <a:pPr lvl="0"/>
            <a:endParaRPr lang="en-GB" altLang="en-US" sz="800" dirty="0" smtClean="0">
              <a:latin typeface="+mn-lt"/>
              <a:ea typeface="ＭＳ Ｐゴシック" panose="020B0600070205080204" pitchFamily="34" charset="-128"/>
              <a:cs typeface="ＭＳ Ｐゴシック" panose="020B0600070205080204" pitchFamily="34" charset="-128"/>
            </a:endParaRPr>
          </a:p>
        </p:txBody>
      </p:sp>
      <p:sp>
        <p:nvSpPr>
          <p:cNvPr id="39940"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2FD1F5EB-D64D-4A15-99E0-2F6B64533128}" type="slidenum">
              <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10</a:t>
            </a:fld>
            <a:endPar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537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a-DK"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58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en-GB" smtClean="0"/>
              <a:t>12</a:t>
            </a:fld>
            <a:endParaRPr lang="en-GB"/>
          </a:p>
        </p:txBody>
      </p:sp>
    </p:spTree>
    <p:extLst>
      <p:ext uri="{BB962C8B-B14F-4D97-AF65-F5344CB8AC3E}">
        <p14:creationId xmlns:p14="http://schemas.microsoft.com/office/powerpoint/2010/main" val="281813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en-GB" smtClean="0"/>
              <a:t>13</a:t>
            </a:fld>
            <a:endParaRPr lang="en-GB"/>
          </a:p>
        </p:txBody>
      </p:sp>
    </p:spTree>
    <p:extLst>
      <p:ext uri="{BB962C8B-B14F-4D97-AF65-F5344CB8AC3E}">
        <p14:creationId xmlns:p14="http://schemas.microsoft.com/office/powerpoint/2010/main" val="105258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a:spLocks noGrp="1"/>
          </p:cNvSpPr>
          <p:nvPr>
            <p:ph type="body" idx="1"/>
          </p:nvPr>
        </p:nvSpPr>
        <p:spPr>
          <a:noFill/>
        </p:spPr>
        <p:txBody>
          <a:bodyPr/>
          <a:lstStyle/>
          <a:p>
            <a:pPr>
              <a:lnSpc>
                <a:spcPct val="90000"/>
              </a:lnSpc>
            </a:pPr>
            <a:endParaRPr lang="en-US" altLang="da-DK" dirty="0" smtClean="0">
              <a:latin typeface="Calibri" pitchFamily="34" charset="0"/>
              <a:ea typeface="ＭＳ Ｐゴシック" pitchFamily="34" charset="-128"/>
              <a:cs typeface="ＭＳ Ｐゴシック" pitchFamily="34" charset="-128"/>
            </a:endParaRPr>
          </a:p>
        </p:txBody>
      </p:sp>
      <p:sp>
        <p:nvSpPr>
          <p:cNvPr id="37892"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99FAC72-A28A-4907-B94E-E593B9B23275}" type="slidenum">
              <a:rPr lang="en-US" altLang="da-DK" sz="1200">
                <a:solidFill>
                  <a:srgbClr val="000000"/>
                </a:solidFill>
              </a:rPr>
              <a:pPr/>
              <a:t>2</a:t>
            </a:fld>
            <a:endParaRPr lang="en-US" altLang="da-DK" sz="1200">
              <a:solidFill>
                <a:srgbClr val="000000"/>
              </a:solidFill>
            </a:endParaRPr>
          </a:p>
        </p:txBody>
      </p:sp>
    </p:spTree>
    <p:extLst>
      <p:ext uri="{BB962C8B-B14F-4D97-AF65-F5344CB8AC3E}">
        <p14:creationId xmlns:p14="http://schemas.microsoft.com/office/powerpoint/2010/main" val="133371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xfrm>
            <a:off x="92075" y="744538"/>
            <a:ext cx="6615113" cy="3722687"/>
          </a:xfrm>
          <a:ln/>
        </p:spPr>
      </p:sp>
      <p:sp>
        <p:nvSpPr>
          <p:cNvPr id="35843" name="2 Marcador de notas"/>
          <p:cNvSpPr>
            <a:spLocks noGrp="1"/>
          </p:cNvSpPr>
          <p:nvPr>
            <p:ph type="body" idx="1"/>
          </p:nvPr>
        </p:nvSpPr>
        <p:spPr>
          <a:noFill/>
        </p:spPr>
        <p:txBody>
          <a:bodyPr/>
          <a:lstStyle/>
          <a:p>
            <a:endParaRPr lang="es-ES" altLang="da-DK" sz="800" i="1" dirty="0" smtClean="0">
              <a:latin typeface="Calibri" pitchFamily="34" charset="0"/>
              <a:ea typeface="ＭＳ Ｐゴシック" pitchFamily="34" charset="-128"/>
              <a:cs typeface="ＭＳ Ｐゴシック" pitchFamily="34" charset="-128"/>
            </a:endParaRPr>
          </a:p>
        </p:txBody>
      </p:sp>
      <p:sp>
        <p:nvSpPr>
          <p:cNvPr id="35844" name="3 Marcador de número de diapositiva"/>
          <p:cNvSpPr txBox="1">
            <a:spLocks noGrp="1"/>
          </p:cNvSpPr>
          <p:nvPr/>
        </p:nvSpPr>
        <p:spPr bwMode="auto">
          <a:xfrm>
            <a:off x="3851099" y="9431339"/>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4" tIns="46587" rIns="93174" bIns="46587" anchor="b"/>
          <a:lstStyle>
            <a:lvl1pPr defTabSz="931863">
              <a:defRPr sz="2400">
                <a:solidFill>
                  <a:schemeClr val="tx1"/>
                </a:solidFill>
                <a:latin typeface="Arial" charset="0"/>
                <a:ea typeface="ＭＳ Ｐゴシック" pitchFamily="34" charset="-128"/>
              </a:defRPr>
            </a:lvl1pPr>
            <a:lvl2pPr marL="698500" indent="-268288" defTabSz="931863">
              <a:defRPr sz="2400">
                <a:solidFill>
                  <a:schemeClr val="tx1"/>
                </a:solidFill>
                <a:latin typeface="Arial" charset="0"/>
                <a:ea typeface="ＭＳ Ｐゴシック" pitchFamily="34" charset="-128"/>
              </a:defRPr>
            </a:lvl2pPr>
            <a:lvl3pPr marL="1074738" indent="-214313" defTabSz="931863">
              <a:defRPr sz="2400">
                <a:solidFill>
                  <a:schemeClr val="tx1"/>
                </a:solidFill>
                <a:latin typeface="Arial" charset="0"/>
                <a:ea typeface="ＭＳ Ｐゴシック" pitchFamily="34" charset="-128"/>
              </a:defRPr>
            </a:lvl3pPr>
            <a:lvl4pPr marL="1504950" indent="-214313" defTabSz="931863">
              <a:defRPr sz="2400">
                <a:solidFill>
                  <a:schemeClr val="tx1"/>
                </a:solidFill>
                <a:latin typeface="Arial" charset="0"/>
                <a:ea typeface="ＭＳ Ｐゴシック" pitchFamily="34" charset="-128"/>
              </a:defRPr>
            </a:lvl4pPr>
            <a:lvl5pPr marL="1935163" indent="-214313" defTabSz="931863">
              <a:defRPr sz="2400">
                <a:solidFill>
                  <a:schemeClr val="tx1"/>
                </a:solidFill>
                <a:latin typeface="Arial" charset="0"/>
                <a:ea typeface="ＭＳ Ｐゴシック" pitchFamily="34" charset="-128"/>
              </a:defRPr>
            </a:lvl5pPr>
            <a:lvl6pPr marL="2392363" indent="-214313"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849563" indent="-214313"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306763" indent="-214313"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763963" indent="-214313"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3B50715-E594-454E-B024-2FA7B28263D8}" type="slidenum">
              <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3</a:t>
            </a:fld>
            <a:endPar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6608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0488" y="744538"/>
            <a:ext cx="6616700" cy="3722687"/>
          </a:xfrm>
          <a:ln/>
        </p:spPr>
      </p:sp>
      <p:sp>
        <p:nvSpPr>
          <p:cNvPr id="25603" name="Notes Placeholder 2"/>
          <p:cNvSpPr>
            <a:spLocks noGrp="1"/>
          </p:cNvSpPr>
          <p:nvPr>
            <p:ph type="body" idx="1"/>
          </p:nvPr>
        </p:nvSpPr>
        <p:spPr>
          <a:noFill/>
        </p:spPr>
        <p:txBody>
          <a:bodyPr/>
          <a:lstStyle/>
          <a:p>
            <a:pPr>
              <a:spcBef>
                <a:spcPct val="0"/>
              </a:spcBef>
            </a:pPr>
            <a:endParaRPr lang="en-GB" altLang="en-US" dirty="0" smtClean="0">
              <a:latin typeface="Verdana" pitchFamily="34" charset="0"/>
              <a:ea typeface="ＭＳ Ｐゴシック" pitchFamily="34" charset="-128"/>
              <a:cs typeface="ＭＳ Ｐゴシック" pitchFamily="34" charset="-128"/>
            </a:endParaRPr>
          </a:p>
        </p:txBody>
      </p:sp>
      <p:sp>
        <p:nvSpPr>
          <p:cNvPr id="25604"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F8A41A7C-17C8-4A2A-B91C-73EA41285E76}" type="slidenum">
              <a:rPr kumimoji="0" lang="en-US" altLang="da-DK"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4</a:t>
            </a:fld>
            <a:endParaRPr kumimoji="0" lang="en-US" altLang="da-DK"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02596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90488" y="744538"/>
            <a:ext cx="6616700" cy="3722687"/>
          </a:xfrm>
          <a:ln/>
        </p:spPr>
      </p:sp>
      <p:sp>
        <p:nvSpPr>
          <p:cNvPr id="33795" name="Notes Placeholder 2"/>
          <p:cNvSpPr>
            <a:spLocks noGrp="1"/>
          </p:cNvSpPr>
          <p:nvPr>
            <p:ph type="body" idx="1"/>
          </p:nvPr>
        </p:nvSpPr>
        <p:spPr>
          <a:noFill/>
        </p:spPr>
        <p:txBody>
          <a:bodyPr/>
          <a:lstStyle/>
          <a:p>
            <a:endParaRPr lang="en-GB" altLang="en-US" dirty="0" smtClean="0">
              <a:latin typeface="Calibri" pitchFamily="34" charset="0"/>
              <a:ea typeface="ＭＳ Ｐゴシック" pitchFamily="34" charset="-128"/>
              <a:cs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B3BAFD5A-F28C-4FF5-852B-569A820593F6}" type="slidenum">
              <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5</a:t>
            </a:fld>
            <a:endPar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9017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0488" y="744538"/>
            <a:ext cx="6616700" cy="3722687"/>
          </a:xfrm>
          <a:ln/>
        </p:spPr>
      </p:sp>
      <p:sp>
        <p:nvSpPr>
          <p:cNvPr id="34819" name="Notes Placeholder 2"/>
          <p:cNvSpPr>
            <a:spLocks noGrp="1"/>
          </p:cNvSpPr>
          <p:nvPr>
            <p:ph type="body" idx="1"/>
          </p:nvPr>
        </p:nvSpPr>
        <p:spPr>
          <a:noFill/>
        </p:spPr>
        <p:txBody>
          <a:bodyPr/>
          <a:lstStyle/>
          <a:p>
            <a:endParaRPr lang="en-GB" altLang="en-US" dirty="0" smtClean="0">
              <a:latin typeface="Calibri" pitchFamily="34" charset="0"/>
              <a:ea typeface="ＭＳ Ｐゴシック" pitchFamily="34" charset="-128"/>
              <a:cs typeface="ＭＳ Ｐゴシック" pitchFamily="34" charset="-128"/>
            </a:endParaRPr>
          </a:p>
        </p:txBody>
      </p:sp>
      <p:sp>
        <p:nvSpPr>
          <p:cNvPr id="34820"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6E71372-7860-4DCA-9E72-7D091D634986}" type="slidenum">
              <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6</a:t>
            </a:fld>
            <a:endPar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1711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xfrm>
            <a:off x="90488" y="744538"/>
            <a:ext cx="6616700" cy="3722687"/>
          </a:xfrm>
          <a:ln/>
        </p:spPr>
      </p:sp>
      <p:sp>
        <p:nvSpPr>
          <p:cNvPr id="91139" name="2 Marcador de notas"/>
          <p:cNvSpPr>
            <a:spLocks noGrp="1"/>
          </p:cNvSpPr>
          <p:nvPr>
            <p:ph type="body" idx="1"/>
          </p:nvPr>
        </p:nvSpPr>
        <p:spPr>
          <a:noFill/>
        </p:spPr>
        <p:txBody>
          <a:bodyPr/>
          <a:lstStyle/>
          <a:p>
            <a:endParaRPr lang="es-ES" altLang="da-DK" sz="800" dirty="0" smtClean="0">
              <a:latin typeface="Verdana" pitchFamily="34" charset="0"/>
              <a:ea typeface="ＭＳ Ｐゴシック" pitchFamily="34" charset="-128"/>
              <a:cs typeface="ＭＳ Ｐゴシック" pitchFamily="34" charset="-128"/>
            </a:endParaRPr>
          </a:p>
        </p:txBody>
      </p:sp>
      <p:sp>
        <p:nvSpPr>
          <p:cNvPr id="91140" name="3 Marcador de número de diapositiva"/>
          <p:cNvSpPr txBox="1">
            <a:spLocks noGrp="1"/>
          </p:cNvSpPr>
          <p:nvPr/>
        </p:nvSpPr>
        <p:spPr bwMode="auto">
          <a:xfrm>
            <a:off x="3851276" y="9431417"/>
            <a:ext cx="29464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4" tIns="46587" rIns="93174" bIns="46587" anchor="b"/>
          <a:lstStyle>
            <a:lvl1pPr defTabSz="931863">
              <a:defRPr sz="2400">
                <a:solidFill>
                  <a:schemeClr val="tx1"/>
                </a:solidFill>
                <a:latin typeface="Arial" pitchFamily="34" charset="0"/>
                <a:ea typeface="ＭＳ Ｐゴシック" pitchFamily="34" charset="-128"/>
              </a:defRPr>
            </a:lvl1pPr>
            <a:lvl2pPr marL="698500" indent="-268288" defTabSz="931863">
              <a:defRPr sz="2400">
                <a:solidFill>
                  <a:schemeClr val="tx1"/>
                </a:solidFill>
                <a:latin typeface="Arial" pitchFamily="34" charset="0"/>
                <a:ea typeface="ＭＳ Ｐゴシック" pitchFamily="34" charset="-128"/>
              </a:defRPr>
            </a:lvl2pPr>
            <a:lvl3pPr marL="1074738" indent="-214313" defTabSz="931863">
              <a:defRPr sz="2400">
                <a:solidFill>
                  <a:schemeClr val="tx1"/>
                </a:solidFill>
                <a:latin typeface="Arial" pitchFamily="34" charset="0"/>
                <a:ea typeface="ＭＳ Ｐゴシック" pitchFamily="34" charset="-128"/>
              </a:defRPr>
            </a:lvl3pPr>
            <a:lvl4pPr marL="1504950" indent="-214313" defTabSz="931863">
              <a:defRPr sz="2400">
                <a:solidFill>
                  <a:schemeClr val="tx1"/>
                </a:solidFill>
                <a:latin typeface="Arial" pitchFamily="34" charset="0"/>
                <a:ea typeface="ＭＳ Ｐゴシック" pitchFamily="34" charset="-128"/>
              </a:defRPr>
            </a:lvl4pPr>
            <a:lvl5pPr marL="1935163" indent="-214313" defTabSz="931863">
              <a:defRPr sz="2400">
                <a:solidFill>
                  <a:schemeClr val="tx1"/>
                </a:solidFill>
                <a:latin typeface="Arial" pitchFamily="34" charset="0"/>
                <a:ea typeface="ＭＳ Ｐゴシック" pitchFamily="34" charset="-128"/>
              </a:defRPr>
            </a:lvl5pPr>
            <a:lvl6pPr marL="2392363" indent="-214313"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849563" indent="-214313"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06763" indent="-214313"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763963" indent="-214313"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7D38A6A-0861-4A2A-A5A9-602435B71059}" type="slidenum">
              <a:rPr kumimoji="0" lang="en-US" altLang="da-DK"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altLang="da-DK"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89323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xfrm>
            <a:off x="207963" y="768350"/>
            <a:ext cx="6819900" cy="3836988"/>
          </a:xfrm>
          <a:ln/>
        </p:spPr>
      </p:sp>
      <p:sp>
        <p:nvSpPr>
          <p:cNvPr id="47107" name="2 Marcador de notas"/>
          <p:cNvSpPr>
            <a:spLocks noGrp="1"/>
          </p:cNvSpPr>
          <p:nvPr>
            <p:ph type="body" idx="1"/>
          </p:nvPr>
        </p:nvSpPr>
        <p:spPr>
          <a:noFill/>
        </p:spPr>
        <p:txBody>
          <a:bodyPr/>
          <a:lstStyle/>
          <a:p>
            <a:pPr>
              <a:spcBef>
                <a:spcPct val="0"/>
              </a:spcBef>
            </a:pPr>
            <a:endParaRPr lang="en-GB" altLang="da-DK" sz="800" dirty="0" smtClean="0">
              <a:solidFill>
                <a:srgbClr val="FFFFFF"/>
              </a:solidFill>
              <a:latin typeface="Arial" charset="0"/>
              <a:ea typeface="ＭＳ Ｐゴシック" pitchFamily="34" charset="-128"/>
              <a:cs typeface="ＭＳ Ｐゴシック" pitchFamily="34" charset="-128"/>
            </a:endParaRPr>
          </a:p>
        </p:txBody>
      </p:sp>
      <p:sp>
        <p:nvSpPr>
          <p:cNvPr id="47108" name="3 Marcador de número de diapositiva"/>
          <p:cNvSpPr txBox="1">
            <a:spLocks noGrp="1"/>
          </p:cNvSpPr>
          <p:nvPr/>
        </p:nvSpPr>
        <p:spPr bwMode="auto">
          <a:xfrm>
            <a:off x="4100288" y="9723439"/>
            <a:ext cx="313589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Arial" charset="0"/>
                <a:ea typeface="ＭＳ Ｐゴシック" pitchFamily="34" charset="-128"/>
              </a:defRPr>
            </a:lvl1pPr>
            <a:lvl2pPr marL="742950" indent="-285750" defTabSz="990600">
              <a:defRPr sz="2400">
                <a:solidFill>
                  <a:schemeClr val="tx1"/>
                </a:solidFill>
                <a:latin typeface="Arial" charset="0"/>
                <a:ea typeface="ＭＳ Ｐゴシック" pitchFamily="34" charset="-128"/>
              </a:defRPr>
            </a:lvl2pPr>
            <a:lvl3pPr marL="1143000" indent="-228600" defTabSz="990600">
              <a:defRPr sz="2400">
                <a:solidFill>
                  <a:schemeClr val="tx1"/>
                </a:solidFill>
                <a:latin typeface="Arial" charset="0"/>
                <a:ea typeface="ＭＳ Ｐゴシック" pitchFamily="34" charset="-128"/>
              </a:defRPr>
            </a:lvl3pPr>
            <a:lvl4pPr marL="1600200" indent="-228600" defTabSz="990600">
              <a:defRPr sz="2400">
                <a:solidFill>
                  <a:schemeClr val="tx1"/>
                </a:solidFill>
                <a:latin typeface="Arial" charset="0"/>
                <a:ea typeface="ＭＳ Ｐゴシック" pitchFamily="34" charset="-128"/>
              </a:defRPr>
            </a:lvl4pPr>
            <a:lvl5pPr marL="2057400" indent="-228600" defTabSz="990600">
              <a:defRPr sz="2400">
                <a:solidFill>
                  <a:schemeClr val="tx1"/>
                </a:solidFill>
                <a:latin typeface="Arial"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44EF3246-8492-49DB-9C1F-F74EEA4514CA}" type="slidenum">
              <a:rPr kumimoji="0" lang="en-US" alt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90600" rtl="0" eaLnBrk="1" fontAlgn="auto" latinLnBrk="0" hangingPunct="1">
                <a:lnSpc>
                  <a:spcPct val="100000"/>
                </a:lnSpc>
                <a:spcBef>
                  <a:spcPts val="0"/>
                </a:spcBef>
                <a:spcAft>
                  <a:spcPts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9367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0488" y="744538"/>
            <a:ext cx="6616700" cy="3722687"/>
          </a:xfrm>
          <a:ln/>
        </p:spPr>
      </p:sp>
      <p:sp>
        <p:nvSpPr>
          <p:cNvPr id="17411" name="Notes Placeholder 2"/>
          <p:cNvSpPr>
            <a:spLocks noGrp="1"/>
          </p:cNvSpPr>
          <p:nvPr>
            <p:ph type="body" idx="1"/>
          </p:nvPr>
        </p:nvSpPr>
        <p:spPr/>
        <p:txBody>
          <a:bodyPr/>
          <a:lstStyle/>
          <a:p>
            <a:pPr>
              <a:defRPr/>
            </a:pPr>
            <a:endParaRPr lang="en-GB" altLang="en-US" dirty="0" smtClean="0">
              <a:latin typeface="+mn-lt"/>
              <a:ea typeface="ＭＳ Ｐゴシック" panose="020B0600070205080204" pitchFamily="34" charset="-128"/>
              <a:cs typeface="ＭＳ Ｐゴシック" panose="020B0600070205080204" pitchFamily="34" charset="-128"/>
            </a:endParaRPr>
          </a:p>
        </p:txBody>
      </p:sp>
      <p:sp>
        <p:nvSpPr>
          <p:cNvPr id="35844"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71159091-045B-47FD-9977-4E73180C7D19}" type="slidenum">
              <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9</a:t>
            </a:fld>
            <a:endParaRPr kumimoji="0" lang="en-US" altLang="da-DK"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8941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2" name="Titel 2"/>
          <p:cNvSpPr>
            <a:spLocks noGrp="1"/>
          </p:cNvSpPr>
          <p:nvPr>
            <p:ph type="ctrTitle" hasCustomPrompt="1"/>
          </p:nvPr>
        </p:nvSpPr>
        <p:spPr>
          <a:xfrm>
            <a:off x="3" y="69182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51B3894-1A27-474F-B850-4D19BD66A348}" type="datetime1">
              <a:rPr lang="da-DK" smtClean="0"/>
              <a:t>31-10-2017</a:t>
            </a:fld>
            <a:endParaRPr lang="en-GB" dirty="0"/>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1" name="Pladsholder til tekst 14"/>
          <p:cNvSpPr>
            <a:spLocks noGrp="1"/>
          </p:cNvSpPr>
          <p:nvPr>
            <p:ph type="body" sz="quarter" idx="13" hasCustomPrompt="1"/>
          </p:nvPr>
        </p:nvSpPr>
        <p:spPr>
          <a:xfrm>
            <a:off x="588961" y="4053600"/>
            <a:ext cx="4946651"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588969" y="300729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2" name="Titel 1"/>
          <p:cNvSpPr>
            <a:spLocks noGrp="1"/>
          </p:cNvSpPr>
          <p:nvPr>
            <p:ph type="body" sz="quarter" idx="15" hasCustomPrompt="1"/>
          </p:nvPr>
        </p:nvSpPr>
        <p:spPr>
          <a:xfrm>
            <a:off x="587382" y="102021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70"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70" y="620722"/>
            <a:ext cx="11012487" cy="865187"/>
          </a:xfrm>
        </p:spPr>
        <p:txBody>
          <a:bodyPr/>
          <a:lstStyle/>
          <a:p>
            <a:r>
              <a:rPr lang="en-GB" dirty="0"/>
              <a:t>Click to add title</a:t>
            </a:r>
          </a:p>
        </p:txBody>
      </p:sp>
      <p:sp>
        <p:nvSpPr>
          <p:cNvPr id="5" name="Pladsholder til dato 4"/>
          <p:cNvSpPr>
            <a:spLocks noGrp="1"/>
          </p:cNvSpPr>
          <p:nvPr>
            <p:ph type="dt" sz="half" idx="10"/>
          </p:nvPr>
        </p:nvSpPr>
        <p:spPr/>
        <p:txBody>
          <a:bodyPr/>
          <a:lstStyle/>
          <a:p>
            <a:fld id="{D321A63A-195F-4E5C-807F-EC3E378B62DA}" type="datetime1">
              <a:rPr lang="da-DK" smtClean="0"/>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6243637" y="4903567"/>
            <a:ext cx="5948363"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p>
        </p:txBody>
      </p:sp>
      <p:sp>
        <p:nvSpPr>
          <p:cNvPr id="4" name="Pladsholder til dato 3"/>
          <p:cNvSpPr>
            <a:spLocks noGrp="1"/>
          </p:cNvSpPr>
          <p:nvPr>
            <p:ph type="dt" sz="half" idx="10"/>
          </p:nvPr>
        </p:nvSpPr>
        <p:spPr/>
        <p:txBody>
          <a:bodyPr/>
          <a:lstStyle/>
          <a:p>
            <a:fld id="{ECA03916-CE1E-4939-B417-902161F0D6C0}"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1" y="4903567"/>
            <a:ext cx="5948363"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br>
              <a:rPr lang="en-GB" dirty="0"/>
            </a:br>
            <a:r>
              <a:rPr lang="en-GB" sz="2400" spc="100" dirty="0">
                <a:solidFill>
                  <a:schemeClr val="bg1"/>
                </a:solidFill>
                <a:latin typeface="+mj-lt"/>
                <a:cs typeface="Microsoft New Tai Lue"/>
              </a:rPr>
              <a:t/>
            </a:r>
            <a:br>
              <a:rPr lang="en-GB" sz="2400" spc="100" dirty="0">
                <a:solidFill>
                  <a:schemeClr val="bg1"/>
                </a:solidFill>
                <a:latin typeface="+mj-lt"/>
                <a:cs typeface="Microsoft New Tai Lue"/>
              </a:rPr>
            </a:br>
            <a:r>
              <a:rPr lang="en-GB" dirty="0"/>
              <a:t> </a:t>
            </a:r>
          </a:p>
        </p:txBody>
      </p:sp>
      <p:sp>
        <p:nvSpPr>
          <p:cNvPr id="4" name="Pladsholder til dato 3"/>
          <p:cNvSpPr>
            <a:spLocks noGrp="1"/>
          </p:cNvSpPr>
          <p:nvPr>
            <p:ph type="dt" sz="half" idx="10"/>
          </p:nvPr>
        </p:nvSpPr>
        <p:spPr/>
        <p:txBody>
          <a:bodyPr/>
          <a:lstStyle/>
          <a:p>
            <a:fld id="{15DB2958-03A2-4F19-961A-7F5FB9224D6C}"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p:txBody>
          <a:bodyPr/>
          <a:lstStyle/>
          <a:p>
            <a:fld id="{11193520-C84B-4D2B-928A-908E06562600}"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10" name="Pladsholder til tekst 9"/>
          <p:cNvSpPr>
            <a:spLocks noGrp="1"/>
          </p:cNvSpPr>
          <p:nvPr>
            <p:ph type="body" sz="quarter" idx="15" hasCustomPrompt="1"/>
          </p:nvPr>
        </p:nvSpPr>
        <p:spPr>
          <a:xfrm>
            <a:off x="6243637" y="2036763"/>
            <a:ext cx="5948363" cy="4265612"/>
          </a:xfrm>
          <a:solidFill>
            <a:schemeClr val="accent1">
              <a:alpha val="95000"/>
            </a:schemeClr>
          </a:solidFill>
        </p:spPr>
        <p:txBody>
          <a:bodyPr lIns="252000" tIns="144000" rIns="540000" bIns="144000"/>
          <a:lstStyle>
            <a:lvl1pPr marL="0" indent="0">
              <a:buNone/>
              <a:defRPr baseline="0">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p:txBody>
          <a:bodyPr/>
          <a:lstStyle/>
          <a:p>
            <a:fld id="{1AACA368-D880-47DA-A0D7-DBD567C71490}"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tekst 9"/>
          <p:cNvSpPr>
            <a:spLocks noGrp="1"/>
          </p:cNvSpPr>
          <p:nvPr>
            <p:ph type="body" sz="quarter" idx="15" hasCustomPrompt="1"/>
          </p:nvPr>
        </p:nvSpPr>
        <p:spPr>
          <a:xfrm>
            <a:off x="1" y="2036763"/>
            <a:ext cx="5948363" cy="4265612"/>
          </a:xfrm>
          <a:solidFill>
            <a:schemeClr val="accent1">
              <a:alpha val="95000"/>
            </a:schemeClr>
          </a:solidFill>
        </p:spPr>
        <p:txBody>
          <a:bodyPr lIns="576000" tIns="144000" rIns="252000" bIns="144000"/>
          <a:lstStyle>
            <a:lvl1pPr marL="0" indent="0">
              <a:buNone/>
              <a:defRPr baseline="0">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 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al bullet list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465DAF43-1202-426F-86D9-1103B3A8C111}"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70" y="620720"/>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1" y="612887"/>
            <a:ext cx="1167619" cy="2400657"/>
          </a:xfrm>
          <a:prstGeom prst="rect">
            <a:avLst/>
          </a:prstGeom>
          <a:noFill/>
        </p:spPr>
        <p:txBody>
          <a:bodyPr wrap="square" rtlCol="0">
            <a:spAutoFit/>
          </a:bodyPr>
          <a:lstStyle/>
          <a:p>
            <a:r>
              <a:rPr lang="en-GB" sz="15000" b="1" dirty="0">
                <a:solidFill>
                  <a:schemeClr val="bg1"/>
                </a:solidFill>
              </a:rPr>
              <a:t>”</a:t>
            </a:r>
          </a:p>
        </p:txBody>
      </p:sp>
      <p:sp>
        <p:nvSpPr>
          <p:cNvPr id="4" name="Pladsholder til dato 3"/>
          <p:cNvSpPr>
            <a:spLocks noGrp="1"/>
          </p:cNvSpPr>
          <p:nvPr>
            <p:ph type="dt" sz="half" idx="10"/>
          </p:nvPr>
        </p:nvSpPr>
        <p:spPr/>
        <p:txBody>
          <a:bodyPr/>
          <a:lstStyle/>
          <a:p>
            <a:fld id="{061266C6-A1D4-4BB6-B61E-6364AC795043}"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70" y="1628777"/>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a:t>Click to add text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Name, source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482A35EA-AC5E-4877-A18B-61505BAEB1C8}"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9" name="Pladsholder til tekst 9"/>
          <p:cNvSpPr>
            <a:spLocks noGrp="1"/>
          </p:cNvSpPr>
          <p:nvPr>
            <p:ph type="body" sz="quarter" idx="15" hasCustomPrompt="1"/>
          </p:nvPr>
        </p:nvSpPr>
        <p:spPr>
          <a:xfrm>
            <a:off x="588971"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7" name="Titel 1"/>
          <p:cNvSpPr>
            <a:spLocks noGrp="1"/>
          </p:cNvSpPr>
          <p:nvPr>
            <p:ph type="title" hasCustomPrompt="1"/>
          </p:nvPr>
        </p:nvSpPr>
        <p:spPr>
          <a:xfrm>
            <a:off x="588970" y="620724"/>
            <a:ext cx="11012487" cy="863599"/>
          </a:xfrm>
        </p:spPr>
        <p:txBody>
          <a:bodyPr/>
          <a:lstStyle>
            <a:lvl1pPr>
              <a:defRPr>
                <a:solidFill>
                  <a:schemeClr val="bg1"/>
                </a:solidFill>
              </a:defRPr>
            </a:lvl1pPr>
          </a:lstStyle>
          <a:p>
            <a:r>
              <a:rPr lang="en-GB" dirty="0"/>
              <a:t>Click to add title</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34478A3-87BB-4F17-9C03-F753FCD936D6}"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Titel 1"/>
          <p:cNvSpPr>
            <a:spLocks noGrp="1"/>
          </p:cNvSpPr>
          <p:nvPr>
            <p:ph type="title" hasCustomPrompt="1"/>
          </p:nvPr>
        </p:nvSpPr>
        <p:spPr>
          <a:xfrm>
            <a:off x="588970" y="1628775"/>
            <a:ext cx="11012487" cy="4673600"/>
          </a:xfrm>
        </p:spPr>
        <p:txBody>
          <a:bodyPr anchor="t" anchorCtr="0"/>
          <a:lstStyle>
            <a:lvl1pPr>
              <a:defRPr sz="6400" b="0" baseline="0">
                <a:solidFill>
                  <a:schemeClr val="bg1"/>
                </a:solidFill>
              </a:defRPr>
            </a:lvl1pPr>
          </a:lstStyle>
          <a:p>
            <a:r>
              <a:rPr lang="en-GB" dirty="0"/>
              <a:t>Click to add title</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a:t>Click to add title</a:t>
            </a:r>
          </a:p>
        </p:txBody>
      </p:sp>
      <p:sp>
        <p:nvSpPr>
          <p:cNvPr id="3" name="Pladsholder til dato 2"/>
          <p:cNvSpPr>
            <a:spLocks noGrp="1"/>
          </p:cNvSpPr>
          <p:nvPr>
            <p:ph type="dt" sz="half" idx="10"/>
          </p:nvPr>
        </p:nvSpPr>
        <p:spPr/>
        <p:txBody>
          <a:bodyPr/>
          <a:lstStyle/>
          <a:p>
            <a:fld id="{63F3D152-D2BD-43FF-9B39-3177693EB010}" type="datetime1">
              <a:rPr lang="da-DK" smtClean="0"/>
              <a:t>31-10-2017</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EA612452-9420-4860-8BE2-68A6A50F390E}" type="datetime1">
              <a:rPr lang="da-DK" smtClean="0"/>
              <a:t>31-10-2017</a:t>
            </a:fld>
            <a:endParaRPr lang="en-GB" dirty="0"/>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3"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26" name="Pladsholder til tekst 14"/>
          <p:cNvSpPr>
            <a:spLocks noGrp="1"/>
          </p:cNvSpPr>
          <p:nvPr>
            <p:ph type="body" sz="quarter" idx="13" hasCustomPrompt="1"/>
          </p:nvPr>
        </p:nvSpPr>
        <p:spPr>
          <a:xfrm>
            <a:off x="588965" y="4042705"/>
            <a:ext cx="4983163" cy="899766"/>
          </a:xfrm>
        </p:spPr>
        <p:txBody>
          <a:bodyPr rIns="0">
            <a:noAutofit/>
          </a:bodyPr>
          <a:lstStyle>
            <a:lvl1pPr marL="0" indent="0">
              <a:spcBef>
                <a:spcPts val="0"/>
              </a:spcBef>
              <a:buNone/>
              <a:defRPr sz="1800" baseline="0"/>
            </a:lvl1pPr>
          </a:lstStyle>
          <a:p>
            <a:pPr lvl="0"/>
            <a:r>
              <a:rPr lang="en-GB" dirty="0"/>
              <a:t>Name of speaker, UCPH unit, place and date</a:t>
            </a:r>
            <a:br>
              <a:rPr lang="en-GB" dirty="0"/>
            </a:br>
            <a:endParaRPr lang="en-GB" dirty="0"/>
          </a:p>
        </p:txBody>
      </p:sp>
      <p:sp>
        <p:nvSpPr>
          <p:cNvPr id="9" name="Titel 1"/>
          <p:cNvSpPr>
            <a:spLocks noGrp="1"/>
          </p:cNvSpPr>
          <p:nvPr>
            <p:ph type="body" sz="quarter" idx="15" hasCustomPrompt="1"/>
          </p:nvPr>
        </p:nvSpPr>
        <p:spPr>
          <a:xfrm>
            <a:off x="587382" y="261095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391CFF0-9A20-4133-8B37-19DE66F899A5}" type="datetime1">
              <a:rPr lang="da-DK" smtClean="0"/>
              <a:t>31-10-2017</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8" name="Title 1"/>
          <p:cNvSpPr txBox="1">
            <a:spLocks/>
          </p:cNvSpPr>
          <p:nvPr userDrawn="1"/>
        </p:nvSpPr>
        <p:spPr>
          <a:xfrm>
            <a:off x="588970" y="613659"/>
            <a:ext cx="11012487"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a:solidFill>
                  <a:schemeClr val="tx1"/>
                </a:solidFill>
              </a:rPr>
              <a:t>User guide </a:t>
            </a:r>
            <a:r>
              <a:rPr lang="en-GB" sz="1800" dirty="0">
                <a:solidFill>
                  <a:schemeClr val="tx1"/>
                </a:solidFill>
              </a:rPr>
              <a:t>– delete before use</a:t>
            </a:r>
          </a:p>
        </p:txBody>
      </p:sp>
      <p:sp>
        <p:nvSpPr>
          <p:cNvPr id="46" name="Text Box 48"/>
          <p:cNvSpPr txBox="1">
            <a:spLocks noChangeArrowheads="1"/>
          </p:cNvSpPr>
          <p:nvPr userDrawn="1"/>
        </p:nvSpPr>
        <p:spPr bwMode="auto">
          <a:xfrm>
            <a:off x="587377" y="1640504"/>
            <a:ext cx="1750291"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UCPH PowerPoint templates</a:t>
            </a:r>
            <a:br>
              <a:rPr lang="da-DK" sz="1000" b="1" noProof="1">
                <a:solidFill>
                  <a:schemeClr val="tx1"/>
                </a:solidFill>
                <a:latin typeface="+mn-lt"/>
                <a:cs typeface="Arial" panose="020B0604020202020204" pitchFamily="34" charset="0"/>
              </a:rPr>
            </a:br>
            <a:r>
              <a:rPr lang="en-GB" sz="800" dirty="0">
                <a:effectLst/>
                <a:latin typeface="+mj-lt"/>
                <a:ea typeface="Calibri" panose="020F0502020204030204" pitchFamily="34" charset="0"/>
                <a:cs typeface="Times New Roman" panose="02020603050405020304" pitchFamily="18" charset="0"/>
              </a:rPr>
              <a:t>When you open PowerPoint on your UCPH computer, </a:t>
            </a:r>
            <a:r>
              <a:rPr lang="en-GB" sz="800" kern="1200" dirty="0">
                <a:solidFill>
                  <a:schemeClr val="tx1"/>
                </a:solidFill>
                <a:effectLst/>
                <a:latin typeface="Arial" charset="0"/>
                <a:ea typeface="Calibri" panose="020F0502020204030204" pitchFamily="34" charset="0"/>
                <a:cs typeface="Times New Roman" panose="02020603050405020304" pitchFamily="18" charset="0"/>
              </a:rPr>
              <a:t>PowerPoint opens </a:t>
            </a:r>
            <a:r>
              <a:rPr lang="en-GB" sz="800" dirty="0">
                <a:effectLst/>
                <a:latin typeface="+mj-lt"/>
                <a:ea typeface="Calibri" panose="020F0502020204030204" pitchFamily="34" charset="0"/>
                <a:cs typeface="Times New Roman" panose="02020603050405020304" pitchFamily="18" charset="0"/>
              </a:rPr>
              <a:t>a template in 4:3 format with an English UCPH logo.</a:t>
            </a:r>
          </a:p>
          <a:p>
            <a:pPr eaLnBrk="1" hangingPunct="1">
              <a:spcAft>
                <a:spcPts val="600"/>
              </a:spcAft>
              <a:defRPr/>
            </a:pPr>
            <a:r>
              <a:rPr lang="en-GB" sz="800" dirty="0">
                <a:effectLst/>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effectLst/>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
            </a: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7" name="Text Box 48"/>
          <p:cNvSpPr txBox="1">
            <a:spLocks noChangeArrowheads="1"/>
          </p:cNvSpPr>
          <p:nvPr userDrawn="1"/>
        </p:nvSpPr>
        <p:spPr bwMode="auto">
          <a:xfrm>
            <a:off x="2570387" y="3966232"/>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your unit name (e.g. your department), page numbers and the date</a:t>
            </a: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en-GB" sz="800" dirty="0">
                <a:effectLst/>
                <a:latin typeface="+mj-lt"/>
                <a:ea typeface="Calibri" panose="020F0502020204030204" pitchFamily="34" charset="0"/>
                <a:cs typeface="Times New Roman" panose="02020603050405020304" pitchFamily="18" charset="0"/>
              </a:rPr>
              <a:t>Click on </a:t>
            </a:r>
            <a:r>
              <a:rPr lang="en-GB" sz="800" b="1" dirty="0">
                <a:effectLst/>
                <a:latin typeface="+mj-lt"/>
                <a:ea typeface="Calibri" panose="020F0502020204030204" pitchFamily="34" charset="0"/>
                <a:cs typeface="Times New Roman" panose="02020603050405020304" pitchFamily="18" charset="0"/>
              </a:rPr>
              <a:t>Insert</a:t>
            </a:r>
            <a:r>
              <a:rPr lang="en-GB" sz="800" dirty="0">
                <a:effectLst/>
                <a:latin typeface="+mj-lt"/>
                <a:ea typeface="Calibri" panose="020F0502020204030204" pitchFamily="34" charset="0"/>
                <a:cs typeface="Times New Roman" panose="02020603050405020304" pitchFamily="18" charset="0"/>
              </a:rPr>
              <a:t> in the top menu</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Select </a:t>
            </a:r>
            <a:r>
              <a:rPr lang="da-DK" sz="800" b="1" dirty="0">
                <a:effectLst/>
                <a:latin typeface="+mj-lt"/>
                <a:ea typeface="Calibri" panose="020F0502020204030204" pitchFamily="34" charset="0"/>
                <a:cs typeface="Times New Roman" panose="02020603050405020304" pitchFamily="18" charset="0"/>
              </a:rPr>
              <a:t>Header and </a:t>
            </a:r>
            <a:r>
              <a:rPr lang="da-DK" sz="800" b="1" dirty="0" err="1">
                <a:effectLst/>
                <a:latin typeface="+mj-lt"/>
                <a:ea typeface="Calibri" panose="020F0502020204030204" pitchFamily="34" charset="0"/>
                <a:cs typeface="Times New Roman" panose="02020603050405020304" pitchFamily="18" charset="0"/>
              </a:rPr>
              <a:t>Footer</a:t>
            </a:r>
            <a:endParaRPr lang="da-DK" sz="800" b="1" dirty="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err="1">
                <a:effectLst/>
                <a:latin typeface="+mj-lt"/>
                <a:ea typeface="Calibri" panose="020F0502020204030204" pitchFamily="34" charset="0"/>
                <a:cs typeface="Times New Roman" panose="02020603050405020304" pitchFamily="18" charset="0"/>
              </a:rPr>
              <a:t>Fill</a:t>
            </a:r>
            <a:r>
              <a:rPr lang="da-DK" sz="800" dirty="0">
                <a:effectLst/>
                <a:latin typeface="+mj-lt"/>
                <a:ea typeface="Calibri" panose="020F0502020204030204" pitchFamily="34" charset="0"/>
                <a:cs typeface="Times New Roman" panose="02020603050405020304" pitchFamily="18" charset="0"/>
              </a:rPr>
              <a:t> in the </a:t>
            </a:r>
            <a:r>
              <a:rPr lang="da-DK" sz="800" dirty="0" err="1">
                <a:effectLst/>
                <a:latin typeface="+mj-lt"/>
                <a:ea typeface="Calibri" panose="020F0502020204030204" pitchFamily="34" charset="0"/>
                <a:cs typeface="Times New Roman" panose="02020603050405020304" pitchFamily="18" charset="0"/>
              </a:rPr>
              <a:t>fields</a:t>
            </a:r>
            <a:endParaRPr lang="da-DK" sz="800" dirty="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4.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a:t>
            </a:r>
            <a:r>
              <a:rPr lang="en-GB" sz="800" b="1" dirty="0">
                <a:effectLst/>
                <a:latin typeface="+mj-lt"/>
                <a:ea typeface="Calibri" panose="020F0502020204030204" pitchFamily="34" charset="0"/>
                <a:cs typeface="Times New Roman" panose="02020603050405020304" pitchFamily="18" charset="0"/>
              </a:rPr>
              <a:t>to all </a:t>
            </a:r>
            <a:r>
              <a:rPr lang="en-GB" sz="800" dirty="0">
                <a:effectLst/>
                <a:latin typeface="+mj-lt"/>
                <a:ea typeface="Calibri" panose="020F0502020204030204" pitchFamily="34" charset="0"/>
                <a:cs typeface="Times New Roman" panose="02020603050405020304" pitchFamily="18" charset="0"/>
              </a:rPr>
              <a:t>or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effectLst/>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48" name="Text Box 48"/>
          <p:cNvSpPr txBox="1">
            <a:spLocks noChangeArrowheads="1"/>
          </p:cNvSpPr>
          <p:nvPr userDrawn="1"/>
        </p:nvSpPr>
        <p:spPr bwMode="auto">
          <a:xfrm>
            <a:off x="587375" y="568889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Create a new slide (2010 + 2013 and 2016 version) </a:t>
            </a:r>
            <a:r>
              <a:rPr lang="da-DK" sz="1000" b="1" noProof="1">
                <a:solidFill>
                  <a:schemeClr val="tx1"/>
                </a:solidFill>
                <a:latin typeface="+mn-lt"/>
                <a:cs typeface="Arial" panose="020B0604020202020204" pitchFamily="34" charset="0"/>
              </a:rPr>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Click on </a:t>
            </a:r>
            <a:r>
              <a:rPr lang="da-DK" altLang="da-DK" sz="800" b="1" noProof="1">
                <a:solidFill>
                  <a:schemeClr val="tx1"/>
                </a:solidFill>
                <a:latin typeface="+mn-lt"/>
                <a:cs typeface="Arial" panose="020B0604020202020204" pitchFamily="34" charset="0"/>
              </a:rPr>
              <a:t>Home</a:t>
            </a:r>
          </a:p>
        </p:txBody>
      </p:sp>
      <p:pic>
        <p:nvPicPr>
          <p:cNvPr id="49" name="Billede 40"/>
          <p:cNvPicPr>
            <a:picLocks noChangeAspect="1"/>
          </p:cNvPicPr>
          <p:nvPr userDrawn="1"/>
        </p:nvPicPr>
        <p:blipFill rotWithShape="1">
          <a:blip r:embed="rId3"/>
          <a:srcRect l="36944" r="2272" b="69429"/>
          <a:stretch/>
        </p:blipFill>
        <p:spPr>
          <a:xfrm>
            <a:off x="4157637" y="2896666"/>
            <a:ext cx="395416" cy="126627"/>
          </a:xfrm>
          <a:prstGeom prst="rect">
            <a:avLst/>
          </a:prstGeom>
        </p:spPr>
      </p:pic>
      <p:sp>
        <p:nvSpPr>
          <p:cNvPr id="50" name="Text Box 48"/>
          <p:cNvSpPr txBox="1">
            <a:spLocks noChangeArrowheads="1"/>
          </p:cNvSpPr>
          <p:nvPr userDrawn="1"/>
        </p:nvSpPr>
        <p:spPr bwMode="auto">
          <a:xfrm>
            <a:off x="2570390" y="2582332"/>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Replace slide 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Click on </a:t>
            </a:r>
            <a:r>
              <a:rPr lang="da-DK" altLang="da-DK" sz="800" b="1" noProof="1">
                <a:solidFill>
                  <a:schemeClr val="tx1"/>
                </a:solidFill>
                <a:latin typeface="+mn-lt"/>
                <a:cs typeface="Arial" panose="020B0604020202020204" pitchFamily="34" charset="0"/>
              </a:rPr>
              <a:t>Home</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Select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to change the layout of your current slide.</a:t>
            </a:r>
            <a:endParaRPr lang="da-DK" altLang="da-DK" sz="800" baseline="0" noProof="1">
              <a:solidFill>
                <a:schemeClr val="tx1"/>
              </a:solidFill>
              <a:latin typeface="+mn-lt"/>
              <a:cs typeface="Arial" panose="020B0604020202020204" pitchFamily="34" charset="0"/>
            </a:endParaRPr>
          </a:p>
        </p:txBody>
      </p:sp>
      <p:sp>
        <p:nvSpPr>
          <p:cNvPr id="51" name="Text Box 48"/>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Font</a:t>
            </a:r>
            <a:br>
              <a:rPr lang="da-DK"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UCPH uses the font Microsoft New Tai Lue in PowerPoint.</a:t>
            </a:r>
            <a:endParaRPr lang="da-DK" altLang="da-DK" sz="800" b="0" baseline="0" noProof="1">
              <a:solidFill>
                <a:schemeClr val="tx1"/>
              </a:solidFill>
              <a:latin typeface="+mn-lt"/>
              <a:cs typeface="Arial" panose="020B0604020202020204" pitchFamily="34" charset="0"/>
            </a:endParaRPr>
          </a:p>
        </p:txBody>
      </p:sp>
      <p:sp>
        <p:nvSpPr>
          <p:cNvPr id="52" name="Text Box 48"/>
          <p:cNvSpPr txBox="1">
            <a:spLocks noChangeArrowheads="1"/>
          </p:cNvSpPr>
          <p:nvPr userDrawn="1"/>
        </p:nvSpPr>
        <p:spPr bwMode="auto">
          <a:xfrm>
            <a:off x="4739115" y="1627130"/>
            <a:ext cx="1634624"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Gridliness and Guides</a:t>
            </a:r>
            <a:br>
              <a:rPr lang="da-DK"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To see gridlines and guides</a:t>
            </a:r>
          </a:p>
          <a:p>
            <a:pPr marL="0" indent="0" eaLnBrk="1" hangingPunct="1">
              <a:lnSpc>
                <a:spcPct val="90000"/>
              </a:lnSpc>
              <a:spcAft>
                <a:spcPts val="600"/>
              </a:spcAft>
              <a:buNone/>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Click on </a:t>
            </a:r>
            <a:r>
              <a:rPr lang="da-DK" sz="800" b="1" noProof="1">
                <a:solidFill>
                  <a:schemeClr val="tx1"/>
                </a:solidFill>
                <a:latin typeface="+mj-lt"/>
                <a:cs typeface="Arial" panose="020B0604020202020204" pitchFamily="34" charset="0"/>
              </a:rPr>
              <a:t>View</a:t>
            </a:r>
          </a:p>
          <a:p>
            <a:pPr marL="0" indent="0" eaLnBrk="1" hangingPunct="1">
              <a:lnSpc>
                <a:spcPct val="90000"/>
              </a:lnSpc>
              <a:spcAft>
                <a:spcPts val="600"/>
              </a:spcAft>
              <a:buNone/>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Select </a:t>
            </a:r>
            <a:r>
              <a:rPr lang="da-DK" sz="800" b="1" noProof="1">
                <a:solidFill>
                  <a:schemeClr val="tx1"/>
                </a:solidFill>
                <a:latin typeface="+mj-lt"/>
                <a:cs typeface="Arial" panose="020B0604020202020204" pitchFamily="34" charset="0"/>
              </a:rPr>
              <a:t>Gridlines</a:t>
            </a:r>
            <a:r>
              <a:rPr lang="da-DK" sz="800" b="0" noProof="1">
                <a:solidFill>
                  <a:schemeClr val="tx1"/>
                </a:solidFill>
                <a:latin typeface="+mj-lt"/>
                <a:cs typeface="Arial" panose="020B0604020202020204" pitchFamily="34" charset="0"/>
              </a:rPr>
              <a:t> and/or </a:t>
            </a:r>
            <a:r>
              <a:rPr lang="da-DK" sz="800" b="1" noProof="1">
                <a:solidFill>
                  <a:schemeClr val="tx1"/>
                </a:solidFill>
                <a:latin typeface="+mj-lt"/>
                <a:cs typeface="Arial" panose="020B0604020202020204" pitchFamily="34" charset="0"/>
              </a:rPr>
              <a:t>Guides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To establish additional gridlines and guides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down the </a:t>
            </a:r>
            <a:r>
              <a:rPr lang="en-GB" sz="800" b="1" noProof="1">
                <a:solidFill>
                  <a:schemeClr val="tx1"/>
                </a:solidFill>
                <a:latin typeface="+mj-lt"/>
                <a:cs typeface="Arial" panose="020B0604020202020204" pitchFamily="34" charset="0"/>
              </a:rPr>
              <a:t>CTRL key </a:t>
            </a:r>
            <a:r>
              <a:rPr lang="en-GB" sz="800" b="0" noProof="1">
                <a:solidFill>
                  <a:schemeClr val="tx1"/>
                </a:solidFill>
                <a:latin typeface="+mj-lt"/>
                <a:cs typeface="Arial" panose="020B0604020202020204" pitchFamily="34" charset="0"/>
              </a:rPr>
              <a:t>while you move the location of the line (adds a new line).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Press Alt + F9 for a rapid display of gridlines</a:t>
            </a:r>
            <a:endParaRPr lang="da-DK" sz="800" b="0" noProof="1">
              <a:solidFill>
                <a:schemeClr val="tx1"/>
              </a:solidFill>
              <a:latin typeface="+mj-lt"/>
              <a:cs typeface="Arial" panose="020B0604020202020204" pitchFamily="34" charset="0"/>
            </a:endParaRPr>
          </a:p>
        </p:txBody>
      </p:sp>
      <p:sp>
        <p:nvSpPr>
          <p:cNvPr id="53" name="Text Box 48"/>
          <p:cNvSpPr txBox="1">
            <a:spLocks noChangeArrowheads="1"/>
          </p:cNvSpPr>
          <p:nvPr userDrawn="1"/>
        </p:nvSpPr>
        <p:spPr bwMode="auto">
          <a:xfrm>
            <a:off x="4728823" y="4141422"/>
            <a:ext cx="16346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Insert picture</a:t>
            </a:r>
            <a:br>
              <a:rPr lang="da-DK"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On layouts with picture placeholders: Click the icon and select </a:t>
            </a:r>
            <a:r>
              <a:rPr lang="en-GB" sz="800" b="1" noProof="1">
                <a:solidFill>
                  <a:schemeClr val="tx1"/>
                </a:solidFill>
                <a:latin typeface="+mj-lt"/>
                <a:cs typeface="Arial" panose="020B0604020202020204" pitchFamily="34" charset="0"/>
              </a:rPr>
              <a:t>Insert</a:t>
            </a:r>
            <a:endParaRPr lang="da-DK" sz="800" b="1" noProof="1">
              <a:solidFill>
                <a:schemeClr val="tx1"/>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You can find UCPH-images, which are adapted to and minimised to the 4:3 and 16:9 format via this link: </a:t>
            </a:r>
            <a:r>
              <a:rPr lang="da-DK" sz="800" b="0" noProof="1">
                <a:solidFill>
                  <a:schemeClr val="tx1"/>
                </a:solidFill>
                <a:latin typeface="+mj-lt"/>
                <a:cs typeface="Arial" panose="020B0604020202020204" pitchFamily="34" charset="0"/>
              </a:rPr>
              <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Select slide show-view to activate the link.</a:t>
            </a:r>
            <a:endParaRPr lang="da-DK" sz="800" b="0" noProof="1">
              <a:solidFill>
                <a:schemeClr val="tx1"/>
              </a:solidFill>
              <a:latin typeface="+mj-lt"/>
              <a:cs typeface="Arial" panose="020B0604020202020204" pitchFamily="34" charset="0"/>
            </a:endParaRPr>
          </a:p>
        </p:txBody>
      </p:sp>
      <p:sp>
        <p:nvSpPr>
          <p:cNvPr id="54"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Image sizes</a:t>
            </a:r>
            <a:br>
              <a:rPr lang="da-DK"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The optimal picture sizes are</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Save the images in 72 dpi and in "jpg medium quality"</a:t>
            </a:r>
            <a:endParaRPr lang="da-DK" sz="800" b="0" noProof="1">
              <a:solidFill>
                <a:schemeClr val="tx1"/>
              </a:solidFill>
              <a:latin typeface="+mj-lt"/>
              <a:cs typeface="Arial" panose="020B0604020202020204" pitchFamily="34" charset="0"/>
            </a:endParaRPr>
          </a:p>
        </p:txBody>
      </p:sp>
      <p:sp>
        <p:nvSpPr>
          <p:cNvPr id="55" name="Text Box 48"/>
          <p:cNvSpPr txBox="1">
            <a:spLocks noChangeArrowheads="1"/>
          </p:cNvSpPr>
          <p:nvPr userDrawn="1"/>
        </p:nvSpPr>
        <p:spPr bwMode="auto">
          <a:xfrm>
            <a:off x="6691561" y="2720010"/>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Trimming pictures</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a:t>
            </a:r>
            <a:r>
              <a:rPr lang="en-GB" sz="800" b="0" noProof="1">
                <a:solidFill>
                  <a:schemeClr val="tx1"/>
                </a:solidFill>
                <a:latin typeface="+mj-lt"/>
                <a:cs typeface="Arial" panose="020B0604020202020204" pitchFamily="34" charset="0"/>
              </a:rPr>
              <a:t>Click</a:t>
            </a:r>
            <a:r>
              <a:rPr lang="en-GB" sz="800" b="1" noProof="1">
                <a:solidFill>
                  <a:schemeClr val="tx1"/>
                </a:solidFill>
                <a:latin typeface="+mj-lt"/>
                <a:cs typeface="Arial" panose="020B0604020202020204" pitchFamily="34" charset="0"/>
              </a:rPr>
              <a:t> Crop </a:t>
            </a:r>
            <a:r>
              <a:rPr lang="en-GB" sz="800" b="0" noProof="1">
                <a:solidFill>
                  <a:schemeClr val="tx1"/>
                </a:solidFill>
                <a:latin typeface="+mj-lt"/>
                <a:cs typeface="Arial" panose="020B0604020202020204" pitchFamily="34" charset="0"/>
              </a:rPr>
              <a:t>to change the image focus/size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If you want to scale the picture, hold the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 button down while dragging in the image corners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Right-click on the picture and select </a:t>
            </a:r>
            <a:r>
              <a:rPr lang="en-GB" sz="800" b="1" noProof="1">
                <a:solidFill>
                  <a:schemeClr val="tx1"/>
                </a:solidFill>
                <a:latin typeface="+mj-lt"/>
                <a:cs typeface="Arial" panose="020B0604020202020204" pitchFamily="34" charset="0"/>
              </a:rPr>
              <a:t>Send to back</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schemeClr val="tx1"/>
                </a:solidFill>
                <a:latin typeface="+mj-lt"/>
                <a:cs typeface="Arial" panose="020B0604020202020204" pitchFamily="34" charset="0"/>
              </a:rPr>
              <a:t>Send to back</a:t>
            </a:r>
            <a:endParaRPr lang="da-DK" sz="800" b="1" noProof="1">
              <a:solidFill>
                <a:schemeClr val="tx1"/>
              </a:solidFill>
              <a:latin typeface="+mj-lt"/>
              <a:cs typeface="Arial" panose="020B0604020202020204" pitchFamily="34" charset="0"/>
            </a:endParaRPr>
          </a:p>
        </p:txBody>
      </p:sp>
      <p:sp>
        <p:nvSpPr>
          <p:cNvPr id="56" name="Text Box 48"/>
          <p:cNvSpPr txBox="1">
            <a:spLocks noChangeArrowheads="1"/>
          </p:cNvSpPr>
          <p:nvPr userDrawn="1"/>
        </p:nvSpPr>
        <p:spPr bwMode="auto">
          <a:xfrm>
            <a:off x="6691561" y="4765326"/>
            <a:ext cx="1634624"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Template colors</a:t>
            </a:r>
            <a:br>
              <a:rPr lang="da-DK"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Right-click on the surface of which you want to change the color and then click on the paint can icon</a:t>
            </a:r>
          </a:p>
        </p:txBody>
      </p:sp>
      <p:sp>
        <p:nvSpPr>
          <p:cNvPr id="57" name="Text Box 48"/>
          <p:cNvSpPr txBox="1">
            <a:spLocks noChangeArrowheads="1"/>
          </p:cNvSpPr>
          <p:nvPr userDrawn="1"/>
        </p:nvSpPr>
        <p:spPr bwMode="auto">
          <a:xfrm>
            <a:off x="6691561" y="5815138"/>
            <a:ext cx="1634624"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Further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See</a:t>
            </a:r>
            <a:r>
              <a:rPr lang="da-DK" sz="800" b="0" baseline="0" noProof="1">
                <a:solidFill>
                  <a:schemeClr val="tx1"/>
                </a:solidFill>
                <a:latin typeface="+mj-lt"/>
                <a:cs typeface="Arial" panose="020B0604020202020204" pitchFamily="34" charset="0"/>
              </a:rPr>
              <a:t>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58" name="Billede 25"/>
          <p:cNvPicPr>
            <a:picLocks noChangeAspect="1"/>
          </p:cNvPicPr>
          <p:nvPr userDrawn="1"/>
        </p:nvPicPr>
        <p:blipFill>
          <a:blip r:embed="rId5"/>
          <a:stretch>
            <a:fillRect/>
          </a:stretch>
        </p:blipFill>
        <p:spPr>
          <a:xfrm>
            <a:off x="6268051" y="4201412"/>
            <a:ext cx="257327" cy="275280"/>
          </a:xfrm>
          <a:prstGeom prst="rect">
            <a:avLst/>
          </a:prstGeom>
        </p:spPr>
      </p:pic>
      <p:pic>
        <p:nvPicPr>
          <p:cNvPr id="59" name="Billede 36"/>
          <p:cNvPicPr>
            <a:picLocks noChangeAspect="1"/>
          </p:cNvPicPr>
          <p:nvPr userDrawn="1"/>
        </p:nvPicPr>
        <p:blipFill>
          <a:blip r:embed="rId6"/>
          <a:stretch>
            <a:fillRect/>
          </a:stretch>
        </p:blipFill>
        <p:spPr>
          <a:xfrm>
            <a:off x="8223539" y="2795378"/>
            <a:ext cx="288708" cy="275280"/>
          </a:xfrm>
          <a:prstGeom prst="rect">
            <a:avLst/>
          </a:prstGeom>
        </p:spPr>
      </p:pic>
      <p:pic>
        <p:nvPicPr>
          <p:cNvPr id="60" name="Billede 37"/>
          <p:cNvPicPr>
            <a:picLocks noChangeAspect="1"/>
          </p:cNvPicPr>
          <p:nvPr userDrawn="1"/>
        </p:nvPicPr>
        <p:blipFill>
          <a:blip r:embed="rId7"/>
          <a:stretch>
            <a:fillRect/>
          </a:stretch>
        </p:blipFill>
        <p:spPr>
          <a:xfrm>
            <a:off x="8241825" y="3187799"/>
            <a:ext cx="223123" cy="228843"/>
          </a:xfrm>
          <a:prstGeom prst="rect">
            <a:avLst/>
          </a:prstGeom>
        </p:spPr>
      </p:pic>
      <p:sp>
        <p:nvSpPr>
          <p:cNvPr id="61" name="Text Box 48"/>
          <p:cNvSpPr txBox="1">
            <a:spLocks noChangeArrowheads="1"/>
          </p:cNvSpPr>
          <p:nvPr userDrawn="1"/>
        </p:nvSpPr>
        <p:spPr bwMode="auto">
          <a:xfrm>
            <a:off x="2570384" y="1666133"/>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the </a:t>
            </a:r>
            <a:r>
              <a:rPr lang="en-GB" altLang="da-DK" sz="800" b="1" baseline="0" noProof="1">
                <a:solidFill>
                  <a:schemeClr val="tx1"/>
                </a:solidFill>
                <a:latin typeface="+mn-lt"/>
                <a:cs typeface="Arial" panose="020B0604020202020204" pitchFamily="34" charset="0"/>
              </a:rPr>
              <a:t>New slide </a:t>
            </a:r>
            <a:r>
              <a:rPr lang="en-GB" altLang="da-DK" sz="800" baseline="0" noProof="1">
                <a:solidFill>
                  <a:schemeClr val="tx1"/>
                </a:solidFill>
                <a:latin typeface="+mn-lt"/>
                <a:cs typeface="Arial" panose="020B0604020202020204" pitchFamily="34" charset="0"/>
              </a:rPr>
              <a:t>button Click on the top part of the button to create a slide identical to the one selected. Click on the bottom part of the button to see a selection of possible layout choices</a:t>
            </a:r>
            <a:endParaRPr lang="da-DK" altLang="da-DK" sz="800" noProof="1">
              <a:solidFill>
                <a:schemeClr val="tx1"/>
              </a:solidFill>
              <a:latin typeface="+mn-lt"/>
              <a:cs typeface="Arial" panose="020B0604020202020204" pitchFamily="34" charset="0"/>
            </a:endParaRPr>
          </a:p>
        </p:txBody>
      </p:sp>
      <p:pic>
        <p:nvPicPr>
          <p:cNvPr id="62" name="Picture 61"/>
          <p:cNvPicPr>
            <a:picLocks noChangeAspect="1"/>
          </p:cNvPicPr>
          <p:nvPr userDrawn="1"/>
        </p:nvPicPr>
        <p:blipFill>
          <a:blip r:embed="rId8"/>
          <a:stretch>
            <a:fillRect/>
          </a:stretch>
        </p:blipFill>
        <p:spPr>
          <a:xfrm>
            <a:off x="4271881" y="1743737"/>
            <a:ext cx="243187" cy="432989"/>
          </a:xfrm>
          <a:prstGeom prst="rect">
            <a:avLst/>
          </a:prstGeom>
        </p:spPr>
      </p:pic>
    </p:spTree>
    <p:extLst>
      <p:ext uri="{BB962C8B-B14F-4D97-AF65-F5344CB8AC3E}">
        <p14:creationId xmlns:p14="http://schemas.microsoft.com/office/powerpoint/2010/main" val="274027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378006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4097547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3347359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2355717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390658" y="1374775"/>
            <a:ext cx="4616449"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210307" y="1374775"/>
            <a:ext cx="4618567"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4073753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1194362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3020728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357127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br>
              <a:rPr lang="en-GB" dirty="0"/>
            </a:br>
            <a:r>
              <a:rPr lang="en-GB" dirty="0"/>
              <a:t> </a:t>
            </a:r>
          </a:p>
        </p:txBody>
      </p:sp>
      <p:sp>
        <p:nvSpPr>
          <p:cNvPr id="2" name="Titel 2"/>
          <p:cNvSpPr>
            <a:spLocks noGrp="1"/>
          </p:cNvSpPr>
          <p:nvPr>
            <p:ph type="ctrTitle" hasCustomPrompt="1"/>
          </p:nvPr>
        </p:nvSpPr>
        <p:spPr>
          <a:xfrm>
            <a:off x="6243637" y="691825"/>
            <a:ext cx="5948363"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8556FC4-408D-434F-B806-6794C0731CE5}" type="datetime1">
              <a:rPr lang="da-DK" smtClean="0"/>
              <a:t>31-10-2017</a:t>
            </a:fld>
            <a:endParaRPr lang="en-GB" dirty="0"/>
          </a:p>
        </p:txBody>
      </p:sp>
      <p:sp>
        <p:nvSpPr>
          <p:cNvPr id="5" name="Pladsholder til sidefod 4"/>
          <p:cNvSpPr>
            <a:spLocks noGrp="1"/>
          </p:cNvSpPr>
          <p:nvPr>
            <p:ph type="ftr" sz="quarter" idx="11"/>
          </p:nvPr>
        </p:nvSpPr>
        <p:spPr>
          <a:xfrm>
            <a:off x="3236497" y="-385164"/>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164"/>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5" name="Pladsholder til tekst 14"/>
          <p:cNvSpPr>
            <a:spLocks noGrp="1"/>
          </p:cNvSpPr>
          <p:nvPr>
            <p:ph type="body" sz="quarter" idx="13" hasCustomPrompt="1"/>
          </p:nvPr>
        </p:nvSpPr>
        <p:spPr>
          <a:xfrm>
            <a:off x="6622264" y="4053600"/>
            <a:ext cx="4979193"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6622264" y="300729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0" name="Titel 1"/>
          <p:cNvSpPr>
            <a:spLocks noGrp="1"/>
          </p:cNvSpPr>
          <p:nvPr>
            <p:ph type="body" sz="quarter" idx="15" hasCustomPrompt="1"/>
          </p:nvPr>
        </p:nvSpPr>
        <p:spPr>
          <a:xfrm>
            <a:off x="6622263" y="1020210"/>
            <a:ext cx="4977607"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03454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1941054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216034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51304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0907" y="476261"/>
            <a:ext cx="2357967" cy="50069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390658" y="476261"/>
            <a:ext cx="6877049" cy="50069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4273654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2" name="Titel 2"/>
          <p:cNvSpPr>
            <a:spLocks noGrp="1"/>
          </p:cNvSpPr>
          <p:nvPr>
            <p:ph type="ctrTitle" hasCustomPrompt="1"/>
          </p:nvPr>
        </p:nvSpPr>
        <p:spPr>
          <a:xfrm>
            <a:off x="3" y="69182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51B3894-1A27-474F-B850-4D19BD66A348}"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11" name="Pladsholder til tekst 14"/>
          <p:cNvSpPr>
            <a:spLocks noGrp="1"/>
          </p:cNvSpPr>
          <p:nvPr>
            <p:ph type="body" sz="quarter" idx="13" hasCustomPrompt="1"/>
          </p:nvPr>
        </p:nvSpPr>
        <p:spPr>
          <a:xfrm>
            <a:off x="588961" y="4053600"/>
            <a:ext cx="4946651"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588969" y="300729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2" name="Titel 1"/>
          <p:cNvSpPr>
            <a:spLocks noGrp="1"/>
          </p:cNvSpPr>
          <p:nvPr>
            <p:ph type="body" sz="quarter" idx="15" hasCustomPrompt="1"/>
          </p:nvPr>
        </p:nvSpPr>
        <p:spPr>
          <a:xfrm>
            <a:off x="587382" y="102021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784883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EA612452-9420-4860-8BE2-68A6A50F390E}"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3"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26" name="Pladsholder til tekst 14"/>
          <p:cNvSpPr>
            <a:spLocks noGrp="1"/>
          </p:cNvSpPr>
          <p:nvPr>
            <p:ph type="body" sz="quarter" idx="13" hasCustomPrompt="1"/>
          </p:nvPr>
        </p:nvSpPr>
        <p:spPr>
          <a:xfrm>
            <a:off x="588965" y="4042705"/>
            <a:ext cx="4983163" cy="899766"/>
          </a:xfrm>
        </p:spPr>
        <p:txBody>
          <a:bodyPr rIns="0">
            <a:noAutofit/>
          </a:bodyPr>
          <a:lstStyle>
            <a:lvl1pPr marL="0" indent="0">
              <a:spcBef>
                <a:spcPts val="0"/>
              </a:spcBef>
              <a:buNone/>
              <a:defRPr sz="1800" baseline="0"/>
            </a:lvl1pPr>
          </a:lstStyle>
          <a:p>
            <a:pPr lvl="0"/>
            <a:r>
              <a:rPr lang="en-GB" dirty="0"/>
              <a:t>Name of speaker, UCPH unit, place and date</a:t>
            </a:r>
            <a:br>
              <a:rPr lang="en-GB" dirty="0"/>
            </a:br>
            <a:endParaRPr lang="en-GB" dirty="0"/>
          </a:p>
        </p:txBody>
      </p:sp>
      <p:sp>
        <p:nvSpPr>
          <p:cNvPr id="9" name="Titel 1"/>
          <p:cNvSpPr>
            <a:spLocks noGrp="1"/>
          </p:cNvSpPr>
          <p:nvPr>
            <p:ph type="body" sz="quarter" idx="15" hasCustomPrompt="1"/>
          </p:nvPr>
        </p:nvSpPr>
        <p:spPr>
          <a:xfrm>
            <a:off x="587382" y="261095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27276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br>
              <a:rPr lang="en-GB" dirty="0"/>
            </a:br>
            <a:r>
              <a:rPr lang="en-GB" dirty="0"/>
              <a:t> </a:t>
            </a:r>
          </a:p>
        </p:txBody>
      </p:sp>
      <p:sp>
        <p:nvSpPr>
          <p:cNvPr id="2" name="Titel 2"/>
          <p:cNvSpPr>
            <a:spLocks noGrp="1"/>
          </p:cNvSpPr>
          <p:nvPr>
            <p:ph type="ctrTitle" hasCustomPrompt="1"/>
          </p:nvPr>
        </p:nvSpPr>
        <p:spPr>
          <a:xfrm>
            <a:off x="6243637" y="691825"/>
            <a:ext cx="5948363"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8556FC4-408D-434F-B806-6794C0731CE5}"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164"/>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164"/>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15" name="Pladsholder til tekst 14"/>
          <p:cNvSpPr>
            <a:spLocks noGrp="1"/>
          </p:cNvSpPr>
          <p:nvPr>
            <p:ph type="body" sz="quarter" idx="13" hasCustomPrompt="1"/>
          </p:nvPr>
        </p:nvSpPr>
        <p:spPr>
          <a:xfrm>
            <a:off x="6622264" y="4053600"/>
            <a:ext cx="4979193"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6622264" y="300729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0" name="Titel 1"/>
          <p:cNvSpPr>
            <a:spLocks noGrp="1"/>
          </p:cNvSpPr>
          <p:nvPr>
            <p:ph type="body" sz="quarter" idx="15" hasCustomPrompt="1"/>
          </p:nvPr>
        </p:nvSpPr>
        <p:spPr>
          <a:xfrm>
            <a:off x="6622263" y="1020210"/>
            <a:ext cx="4977607"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025312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B8667F9C-DFC5-443F-A824-0B82CD2392C2}"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6243637" y="2271092"/>
            <a:ext cx="5948363"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9" name="Pladsholder til tekst 14"/>
          <p:cNvSpPr>
            <a:spLocks noGrp="1"/>
          </p:cNvSpPr>
          <p:nvPr>
            <p:ph type="body" sz="quarter" idx="13" hasCustomPrompt="1"/>
          </p:nvPr>
        </p:nvSpPr>
        <p:spPr>
          <a:xfrm>
            <a:off x="6622264"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en-GB" dirty="0"/>
              <a:t>Name of speaker, UCPH unit, place and date</a:t>
            </a:r>
          </a:p>
        </p:txBody>
      </p:sp>
      <p:sp>
        <p:nvSpPr>
          <p:cNvPr id="10" name="Titel 1"/>
          <p:cNvSpPr>
            <a:spLocks noGrp="1"/>
          </p:cNvSpPr>
          <p:nvPr>
            <p:ph type="body" sz="quarter" idx="15" hasCustomPrompt="1"/>
          </p:nvPr>
        </p:nvSpPr>
        <p:spPr>
          <a:xfrm>
            <a:off x="6622259" y="261095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1574418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6" y="0"/>
            <a:ext cx="12198351"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7"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F595076C-D7DF-438D-8F3B-019473C5CBB5}"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hasCustomPrompt="1"/>
          </p:nvPr>
        </p:nvSpPr>
        <p:spPr>
          <a:xfrm>
            <a:off x="3" y="69182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37" name="Undertitel 2"/>
          <p:cNvSpPr>
            <a:spLocks noGrp="1"/>
          </p:cNvSpPr>
          <p:nvPr>
            <p:ph type="subTitle" idx="1" hasCustomPrompt="1"/>
          </p:nvPr>
        </p:nvSpPr>
        <p:spPr>
          <a:xfrm>
            <a:off x="588964" y="300729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8" name="Pladsholder til tekst 14"/>
          <p:cNvSpPr>
            <a:spLocks noGrp="1"/>
          </p:cNvSpPr>
          <p:nvPr>
            <p:ph type="body" sz="quarter" idx="13" hasCustomPrompt="1"/>
          </p:nvPr>
        </p:nvSpPr>
        <p:spPr>
          <a:xfrm>
            <a:off x="588970"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587382" y="102021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34515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6" y="0"/>
            <a:ext cx="12198351"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7"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1A8FE306-C2F6-4A57-9B1E-3808C70DCDF2}" type="datetime1">
              <a:rPr lang="da-DK" smtClean="0">
                <a:solidFill>
                  <a:prstClr val="white"/>
                </a:solidFill>
              </a:rPr>
              <a:pPr/>
              <a:t>31-10-2017</a:t>
            </a:fld>
            <a:endParaRPr lang="en-GB" dirty="0">
              <a:solidFill>
                <a:prstClr val="white"/>
              </a:solidFill>
            </a:endParaRPr>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3"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15" name="Pladsholder til tekst 14"/>
          <p:cNvSpPr>
            <a:spLocks noGrp="1"/>
          </p:cNvSpPr>
          <p:nvPr>
            <p:ph type="body" sz="quarter" idx="13" hasCustomPrompt="1"/>
          </p:nvPr>
        </p:nvSpPr>
        <p:spPr>
          <a:xfrm>
            <a:off x="588970"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br>
              <a:rPr lang="en-GB" dirty="0"/>
            </a:br>
            <a:endParaRPr lang="en-GB" dirty="0"/>
          </a:p>
        </p:txBody>
      </p:sp>
      <p:sp>
        <p:nvSpPr>
          <p:cNvPr id="10" name="Titel 1"/>
          <p:cNvSpPr>
            <a:spLocks noGrp="1"/>
          </p:cNvSpPr>
          <p:nvPr>
            <p:ph type="body" sz="quarter" idx="14" hasCustomPrompt="1"/>
          </p:nvPr>
        </p:nvSpPr>
        <p:spPr>
          <a:xfrm>
            <a:off x="587382" y="261095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8762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B8667F9C-DFC5-443F-A824-0B82CD2392C2}" type="datetime1">
              <a:rPr lang="da-DK" smtClean="0"/>
              <a:t>31-10-2017</a:t>
            </a:fld>
            <a:endParaRPr lang="en-GB" dirty="0"/>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6243637" y="2271092"/>
            <a:ext cx="5948363"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9" name="Pladsholder til tekst 14"/>
          <p:cNvSpPr>
            <a:spLocks noGrp="1"/>
          </p:cNvSpPr>
          <p:nvPr>
            <p:ph type="body" sz="quarter" idx="13" hasCustomPrompt="1"/>
          </p:nvPr>
        </p:nvSpPr>
        <p:spPr>
          <a:xfrm>
            <a:off x="6622264"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en-GB" dirty="0"/>
              <a:t>Name of speaker, UCPH unit, place and date</a:t>
            </a:r>
          </a:p>
        </p:txBody>
      </p:sp>
      <p:sp>
        <p:nvSpPr>
          <p:cNvPr id="10" name="Titel 1"/>
          <p:cNvSpPr>
            <a:spLocks noGrp="1"/>
          </p:cNvSpPr>
          <p:nvPr>
            <p:ph type="body" sz="quarter" idx="15" hasCustomPrompt="1"/>
          </p:nvPr>
        </p:nvSpPr>
        <p:spPr>
          <a:xfrm>
            <a:off x="6622259" y="261095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629679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en-GB" dirty="0"/>
              <a:t>Click to add title</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48BA57D3-3A06-42DE-8329-4A599228B9A1}"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193883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70" y="620714"/>
            <a:ext cx="11012487" cy="865186"/>
          </a:xfrm>
        </p:spPr>
        <p:txBody>
          <a:bodyPr/>
          <a:lstStyle/>
          <a:p>
            <a:pPr lvl="0"/>
            <a:r>
              <a:rPr lang="en-GB" dirty="0"/>
              <a:t>Click to add title</a:t>
            </a:r>
          </a:p>
        </p:txBody>
      </p:sp>
      <p:sp>
        <p:nvSpPr>
          <p:cNvPr id="3" name="Pladsholder til indhold 2"/>
          <p:cNvSpPr>
            <a:spLocks noGrp="1"/>
          </p:cNvSpPr>
          <p:nvPr>
            <p:ph sz="half" idx="1" hasCustomPrompt="1"/>
          </p:nvPr>
        </p:nvSpPr>
        <p:spPr>
          <a:xfrm>
            <a:off x="588971" y="1635126"/>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en-GB" dirty="0"/>
              <a:t>Click to add text</a:t>
            </a:r>
          </a:p>
          <a:p>
            <a:pPr lvl="1"/>
            <a:r>
              <a:rPr lang="en-GB" dirty="0"/>
              <a:t>2</a:t>
            </a:r>
          </a:p>
          <a:p>
            <a:pPr lvl="2"/>
            <a:r>
              <a:rPr lang="en-GB" dirty="0"/>
              <a:t>3</a:t>
            </a:r>
          </a:p>
          <a:p>
            <a:pPr lvl="3"/>
            <a:endParaRPr lang="en-GB" dirty="0"/>
          </a:p>
        </p:txBody>
      </p:sp>
      <p:sp>
        <p:nvSpPr>
          <p:cNvPr id="4" name="Pladsholder til indhold 3"/>
          <p:cNvSpPr>
            <a:spLocks noGrp="1"/>
          </p:cNvSpPr>
          <p:nvPr>
            <p:ph sz="half" idx="2" hasCustomPrompt="1"/>
          </p:nvPr>
        </p:nvSpPr>
        <p:spPr>
          <a:xfrm>
            <a:off x="6244503" y="1635126"/>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4505FA94-BE71-426F-A992-1545AC90C129}" type="datetime1">
              <a:rPr lang="da-DK" smtClean="0"/>
              <a:pPr/>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542215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6"/>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71" y="620722"/>
            <a:ext cx="11012487" cy="865187"/>
          </a:xfrm>
        </p:spPr>
        <p:txBody>
          <a:bodyPr/>
          <a:lstStyle/>
          <a:p>
            <a:pPr lvl="0"/>
            <a:r>
              <a:rPr lang="en-GB" dirty="0"/>
              <a:t>Click to add title</a:t>
            </a:r>
          </a:p>
        </p:txBody>
      </p:sp>
      <p:sp>
        <p:nvSpPr>
          <p:cNvPr id="3" name="Pladsholder til indhold 2"/>
          <p:cNvSpPr>
            <a:spLocks noGrp="1"/>
          </p:cNvSpPr>
          <p:nvPr>
            <p:ph sz="half" idx="1" hasCustomPrompt="1"/>
          </p:nvPr>
        </p:nvSpPr>
        <p:spPr>
          <a:xfrm>
            <a:off x="588970" y="1635125"/>
            <a:ext cx="5359399"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1A136EBD-A59D-4A63-8430-010EAF79E64E}" type="datetime1">
              <a:rPr lang="da-DK" smtClean="0"/>
              <a:pPr/>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33471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70"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70" y="620722"/>
            <a:ext cx="11012487" cy="865187"/>
          </a:xfrm>
        </p:spPr>
        <p:txBody>
          <a:bodyPr/>
          <a:lstStyle/>
          <a:p>
            <a:r>
              <a:rPr lang="en-GB" dirty="0"/>
              <a:t>Click to add title</a:t>
            </a:r>
          </a:p>
        </p:txBody>
      </p:sp>
      <p:sp>
        <p:nvSpPr>
          <p:cNvPr id="5" name="Pladsholder til dato 4"/>
          <p:cNvSpPr>
            <a:spLocks noGrp="1"/>
          </p:cNvSpPr>
          <p:nvPr>
            <p:ph type="dt" sz="half" idx="10"/>
          </p:nvPr>
        </p:nvSpPr>
        <p:spPr/>
        <p:txBody>
          <a:bodyPr/>
          <a:lstStyle/>
          <a:p>
            <a:fld id="{D321A63A-195F-4E5C-807F-EC3E378B62DA}" type="datetime1">
              <a:rPr lang="da-DK" smtClean="0"/>
              <a:pPr/>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629089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6243637" y="4903567"/>
            <a:ext cx="5948363"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p>
        </p:txBody>
      </p:sp>
      <p:sp>
        <p:nvSpPr>
          <p:cNvPr id="4" name="Pladsholder til dato 3"/>
          <p:cNvSpPr>
            <a:spLocks noGrp="1"/>
          </p:cNvSpPr>
          <p:nvPr>
            <p:ph type="dt" sz="half" idx="10"/>
          </p:nvPr>
        </p:nvSpPr>
        <p:spPr/>
        <p:txBody>
          <a:bodyPr/>
          <a:lstStyle/>
          <a:p>
            <a:fld id="{ECA03916-CE1E-4939-B417-902161F0D6C0}"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304708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1" y="4903567"/>
            <a:ext cx="5948363"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br>
              <a:rPr lang="en-GB" dirty="0"/>
            </a:br>
            <a:r>
              <a:rPr lang="en-GB" sz="2400" spc="100" dirty="0">
                <a:solidFill>
                  <a:schemeClr val="bg1"/>
                </a:solidFill>
                <a:latin typeface="+mj-lt"/>
                <a:cs typeface="Microsoft New Tai Lue"/>
              </a:rPr>
              <a:t/>
            </a:r>
            <a:br>
              <a:rPr lang="en-GB" sz="2400" spc="100" dirty="0">
                <a:solidFill>
                  <a:schemeClr val="bg1"/>
                </a:solidFill>
                <a:latin typeface="+mj-lt"/>
                <a:cs typeface="Microsoft New Tai Lue"/>
              </a:rPr>
            </a:br>
            <a:r>
              <a:rPr lang="en-GB" dirty="0"/>
              <a:t> </a:t>
            </a:r>
          </a:p>
        </p:txBody>
      </p:sp>
      <p:sp>
        <p:nvSpPr>
          <p:cNvPr id="4" name="Pladsholder til dato 3"/>
          <p:cNvSpPr>
            <a:spLocks noGrp="1"/>
          </p:cNvSpPr>
          <p:nvPr>
            <p:ph type="dt" sz="half" idx="10"/>
          </p:nvPr>
        </p:nvSpPr>
        <p:spPr/>
        <p:txBody>
          <a:bodyPr/>
          <a:lstStyle/>
          <a:p>
            <a:fld id="{15DB2958-03A2-4F19-961A-7F5FB9224D6C}"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858698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p:txBody>
          <a:bodyPr/>
          <a:lstStyle/>
          <a:p>
            <a:fld id="{11193520-C84B-4D2B-928A-908E06562600}"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10" name="Pladsholder til tekst 9"/>
          <p:cNvSpPr>
            <a:spLocks noGrp="1"/>
          </p:cNvSpPr>
          <p:nvPr>
            <p:ph type="body" sz="quarter" idx="15" hasCustomPrompt="1"/>
          </p:nvPr>
        </p:nvSpPr>
        <p:spPr>
          <a:xfrm>
            <a:off x="6243637" y="2036763"/>
            <a:ext cx="5948363" cy="4265612"/>
          </a:xfrm>
          <a:solidFill>
            <a:schemeClr val="accent1">
              <a:alpha val="95000"/>
            </a:schemeClr>
          </a:solidFill>
        </p:spPr>
        <p:txBody>
          <a:bodyPr lIns="252000" tIns="144000" rIns="540000" bIns="144000"/>
          <a:lstStyle>
            <a:lvl1pPr marL="0" indent="0">
              <a:buNone/>
              <a:defRPr baseline="0">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675093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6"/>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p:txBody>
          <a:bodyPr/>
          <a:lstStyle/>
          <a:p>
            <a:fld id="{1AACA368-D880-47DA-A0D7-DBD567C71490}"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8" name="Pladsholder til tekst 9"/>
          <p:cNvSpPr>
            <a:spLocks noGrp="1"/>
          </p:cNvSpPr>
          <p:nvPr>
            <p:ph type="body" sz="quarter" idx="15" hasCustomPrompt="1"/>
          </p:nvPr>
        </p:nvSpPr>
        <p:spPr>
          <a:xfrm>
            <a:off x="1" y="2036763"/>
            <a:ext cx="5948363" cy="4265612"/>
          </a:xfrm>
          <a:solidFill>
            <a:schemeClr val="accent1">
              <a:alpha val="95000"/>
            </a:schemeClr>
          </a:solidFill>
        </p:spPr>
        <p:txBody>
          <a:bodyPr lIns="576000" tIns="144000" rIns="252000" bIns="144000"/>
          <a:lstStyle>
            <a:lvl1pPr marL="0" indent="0">
              <a:buNone/>
              <a:defRPr baseline="0">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 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3592368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pital bullet list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465DAF43-1202-426F-86D9-1103B3A8C111}"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Pladsholder til tekst 9"/>
          <p:cNvSpPr>
            <a:spLocks noGrp="1"/>
          </p:cNvSpPr>
          <p:nvPr>
            <p:ph type="body" sz="quarter" idx="15" hasCustomPrompt="1"/>
          </p:nvPr>
        </p:nvSpPr>
        <p:spPr>
          <a:xfrm>
            <a:off x="588970" y="620720"/>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462538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1" y="612887"/>
            <a:ext cx="1167619" cy="2400657"/>
          </a:xfrm>
          <a:prstGeom prst="rect">
            <a:avLst/>
          </a:prstGeom>
          <a:noFill/>
        </p:spPr>
        <p:txBody>
          <a:bodyPr wrap="square" rtlCol="0">
            <a:spAutoFit/>
          </a:bodyPr>
          <a:lstStyle/>
          <a:p>
            <a:r>
              <a:rPr lang="en-GB" sz="15000" b="1" dirty="0">
                <a:solidFill>
                  <a:prstClr val="white"/>
                </a:solidFill>
              </a:rPr>
              <a:t>”</a:t>
            </a:r>
          </a:p>
        </p:txBody>
      </p:sp>
      <p:sp>
        <p:nvSpPr>
          <p:cNvPr id="4" name="Pladsholder til dato 3"/>
          <p:cNvSpPr>
            <a:spLocks noGrp="1"/>
          </p:cNvSpPr>
          <p:nvPr>
            <p:ph type="dt" sz="half" idx="10"/>
          </p:nvPr>
        </p:nvSpPr>
        <p:spPr/>
        <p:txBody>
          <a:bodyPr/>
          <a:lstStyle/>
          <a:p>
            <a:fld id="{061266C6-A1D4-4BB6-B61E-6364AC795043}"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Pladsholder til tekst 9"/>
          <p:cNvSpPr>
            <a:spLocks noGrp="1"/>
          </p:cNvSpPr>
          <p:nvPr>
            <p:ph type="body" sz="quarter" idx="15" hasCustomPrompt="1"/>
          </p:nvPr>
        </p:nvSpPr>
        <p:spPr>
          <a:xfrm>
            <a:off x="588970" y="1628777"/>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a:t>Click to add text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Name, source</a:t>
            </a:r>
          </a:p>
        </p:txBody>
      </p:sp>
    </p:spTree>
    <p:extLst>
      <p:ext uri="{BB962C8B-B14F-4D97-AF65-F5344CB8AC3E}">
        <p14:creationId xmlns:p14="http://schemas.microsoft.com/office/powerpoint/2010/main" val="12127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6" y="0"/>
            <a:ext cx="12198351"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7"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F595076C-D7DF-438D-8F3B-019473C5CBB5}" type="datetime1">
              <a:rPr lang="da-DK" smtClean="0"/>
              <a:t>31-10-2017</a:t>
            </a:fld>
            <a:endParaRPr lang="en-GB" dirty="0"/>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hasCustomPrompt="1"/>
          </p:nvPr>
        </p:nvSpPr>
        <p:spPr>
          <a:xfrm>
            <a:off x="3" y="69182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37" name="Undertitel 2"/>
          <p:cNvSpPr>
            <a:spLocks noGrp="1"/>
          </p:cNvSpPr>
          <p:nvPr>
            <p:ph type="subTitle" idx="1" hasCustomPrompt="1"/>
          </p:nvPr>
        </p:nvSpPr>
        <p:spPr>
          <a:xfrm>
            <a:off x="588964" y="300729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8" name="Pladsholder til tekst 14"/>
          <p:cNvSpPr>
            <a:spLocks noGrp="1"/>
          </p:cNvSpPr>
          <p:nvPr>
            <p:ph type="body" sz="quarter" idx="13" hasCustomPrompt="1"/>
          </p:nvPr>
        </p:nvSpPr>
        <p:spPr>
          <a:xfrm>
            <a:off x="588970"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587382" y="102021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281795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482A35EA-AC5E-4877-A18B-61505BAEB1C8}"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9" name="Pladsholder til tekst 9"/>
          <p:cNvSpPr>
            <a:spLocks noGrp="1"/>
          </p:cNvSpPr>
          <p:nvPr>
            <p:ph type="body" sz="quarter" idx="15" hasCustomPrompt="1"/>
          </p:nvPr>
        </p:nvSpPr>
        <p:spPr>
          <a:xfrm>
            <a:off x="588971"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7" name="Titel 1"/>
          <p:cNvSpPr>
            <a:spLocks noGrp="1"/>
          </p:cNvSpPr>
          <p:nvPr>
            <p:ph type="title" hasCustomPrompt="1"/>
          </p:nvPr>
        </p:nvSpPr>
        <p:spPr>
          <a:xfrm>
            <a:off x="588970" y="620724"/>
            <a:ext cx="11012487" cy="863599"/>
          </a:xfrm>
        </p:spPr>
        <p:txBody>
          <a:bodyPr/>
          <a:lstStyle>
            <a:lvl1pPr>
              <a:defRPr>
                <a:solidFill>
                  <a:schemeClr val="bg1"/>
                </a:solidFill>
              </a:defRPr>
            </a:lvl1pPr>
          </a:lstStyle>
          <a:p>
            <a:r>
              <a:rPr lang="en-GB" dirty="0"/>
              <a:t>Click to add title</a:t>
            </a:r>
          </a:p>
        </p:txBody>
      </p:sp>
    </p:spTree>
    <p:extLst>
      <p:ext uri="{BB962C8B-B14F-4D97-AF65-F5344CB8AC3E}">
        <p14:creationId xmlns:p14="http://schemas.microsoft.com/office/powerpoint/2010/main" val="2477899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34478A3-87BB-4F17-9C03-F753FCD936D6}" type="datetime1">
              <a:rPr lang="da-DK" smtClean="0"/>
              <a:pPr/>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Titel 1"/>
          <p:cNvSpPr>
            <a:spLocks noGrp="1"/>
          </p:cNvSpPr>
          <p:nvPr>
            <p:ph type="title" hasCustomPrompt="1"/>
          </p:nvPr>
        </p:nvSpPr>
        <p:spPr>
          <a:xfrm>
            <a:off x="588970" y="1628775"/>
            <a:ext cx="11012487" cy="4673600"/>
          </a:xfrm>
        </p:spPr>
        <p:txBody>
          <a:bodyPr anchor="t" anchorCtr="0"/>
          <a:lstStyle>
            <a:lvl1pPr>
              <a:defRPr sz="6400" b="0" baseline="0">
                <a:solidFill>
                  <a:schemeClr val="bg1"/>
                </a:solidFill>
              </a:defRPr>
            </a:lvl1pPr>
          </a:lstStyle>
          <a:p>
            <a:r>
              <a:rPr lang="en-GB" dirty="0"/>
              <a:t>Click to add title</a:t>
            </a:r>
          </a:p>
        </p:txBody>
      </p:sp>
    </p:spTree>
    <p:extLst>
      <p:ext uri="{BB962C8B-B14F-4D97-AF65-F5344CB8AC3E}">
        <p14:creationId xmlns:p14="http://schemas.microsoft.com/office/powerpoint/2010/main" val="2856101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a:t>Click to add title</a:t>
            </a:r>
          </a:p>
        </p:txBody>
      </p:sp>
      <p:sp>
        <p:nvSpPr>
          <p:cNvPr id="3" name="Pladsholder til dato 2"/>
          <p:cNvSpPr>
            <a:spLocks noGrp="1"/>
          </p:cNvSpPr>
          <p:nvPr>
            <p:ph type="dt" sz="half" idx="10"/>
          </p:nvPr>
        </p:nvSpPr>
        <p:spPr/>
        <p:txBody>
          <a:bodyPr/>
          <a:lstStyle/>
          <a:p>
            <a:fld id="{63F3D152-D2BD-43FF-9B39-3177693EB010}" type="datetime1">
              <a:rPr lang="da-DK" smtClean="0"/>
              <a:pPr/>
              <a:t>31-10-2017</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665235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391CFF0-9A20-4133-8B37-19DE66F899A5}" type="datetime1">
              <a:rPr lang="da-DK" smtClean="0"/>
              <a:pPr/>
              <a:t>31-10-2017</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285527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8" name="Title 1"/>
          <p:cNvSpPr txBox="1">
            <a:spLocks/>
          </p:cNvSpPr>
          <p:nvPr userDrawn="1"/>
        </p:nvSpPr>
        <p:spPr>
          <a:xfrm>
            <a:off x="588970" y="613659"/>
            <a:ext cx="11012487"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r>
              <a:rPr lang="en-GB" sz="3000" dirty="0">
                <a:solidFill>
                  <a:prstClr val="black"/>
                </a:solidFill>
              </a:rPr>
              <a:t>User guide </a:t>
            </a:r>
            <a:r>
              <a:rPr lang="en-GB" sz="1800" dirty="0">
                <a:solidFill>
                  <a:prstClr val="black"/>
                </a:solidFill>
              </a:rPr>
              <a:t>– delete before use</a:t>
            </a:r>
          </a:p>
        </p:txBody>
      </p:sp>
      <p:sp>
        <p:nvSpPr>
          <p:cNvPr id="46" name="Text Box 48"/>
          <p:cNvSpPr txBox="1">
            <a:spLocks noChangeArrowheads="1"/>
          </p:cNvSpPr>
          <p:nvPr userDrawn="1"/>
        </p:nvSpPr>
        <p:spPr bwMode="auto">
          <a:xfrm>
            <a:off x="587377" y="1640504"/>
            <a:ext cx="1750291"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prstClr val="black"/>
                </a:solidFill>
                <a:latin typeface="Microsoft New Tai Lue"/>
                <a:cs typeface="Arial" panose="020B0604020202020204" pitchFamily="34" charset="0"/>
              </a:rPr>
              <a:t>UCPH PowerPoint templates</a:t>
            </a:r>
            <a:br>
              <a:rPr lang="da-DK" sz="1000" b="1" noProof="1">
                <a:solidFill>
                  <a:prstClr val="black"/>
                </a:solidFill>
                <a:latin typeface="Microsoft New Tai Lue"/>
                <a:cs typeface="Arial" panose="020B0604020202020204" pitchFamily="34" charset="0"/>
              </a:rPr>
            </a:br>
            <a:r>
              <a:rPr lang="en-GB" sz="800" dirty="0">
                <a:solidFill>
                  <a:prstClr val="black"/>
                </a:solidFill>
                <a:latin typeface="Microsoft New Tai Lue"/>
                <a:ea typeface="Calibri" panose="020F0502020204030204" pitchFamily="34" charset="0"/>
                <a:cs typeface="Times New Roman" panose="02020603050405020304" pitchFamily="18" charset="0"/>
              </a:rPr>
              <a:t>When you open PowerPoint on your UCPH computer, </a:t>
            </a:r>
            <a:r>
              <a:rPr lang="en-GB" sz="800" dirty="0">
                <a:solidFill>
                  <a:prstClr val="black"/>
                </a:solidFill>
                <a:ea typeface="Calibri" panose="020F0502020204030204" pitchFamily="34" charset="0"/>
                <a:cs typeface="Times New Roman" panose="02020603050405020304" pitchFamily="18" charset="0"/>
              </a:rPr>
              <a:t>PowerPoint opens </a:t>
            </a:r>
            <a:r>
              <a:rPr lang="en-GB" sz="800" dirty="0">
                <a:solidFill>
                  <a:prstClr val="black"/>
                </a:solidFill>
                <a:latin typeface="Microsoft New Tai Lue"/>
                <a:ea typeface="Calibri" panose="020F0502020204030204" pitchFamily="34" charset="0"/>
                <a:cs typeface="Times New Roman" panose="02020603050405020304" pitchFamily="18" charset="0"/>
              </a:rPr>
              <a:t>a template in 4:3 format with an English UCPH logo.</a:t>
            </a:r>
          </a:p>
          <a:p>
            <a:pPr eaLnBrk="1" hangingPunct="1">
              <a:spcAft>
                <a:spcPts val="600"/>
              </a:spcAft>
              <a:defRPr/>
            </a:pPr>
            <a:r>
              <a:rPr lang="en-GB" sz="800" dirty="0">
                <a:solidFill>
                  <a:prstClr val="black"/>
                </a:solidFill>
                <a:latin typeface="Microsoft New Tai Lue"/>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solidFill>
                  <a:prstClr val="black"/>
                </a:solidFill>
                <a:latin typeface="Microsoft New Tai Lue"/>
                <a:ea typeface="Calibri" panose="020F0502020204030204" pitchFamily="34" charset="0"/>
                <a:cs typeface="Times New Roman" panose="02020603050405020304" pitchFamily="18" charset="0"/>
              </a:rPr>
              <a:t>If you use a 'full' version, you must delete the slides you do not want to use.</a:t>
            </a:r>
            <a:br>
              <a:rPr lang="en-GB" sz="800" dirty="0">
                <a:solidFill>
                  <a:prstClr val="black"/>
                </a:solidFill>
                <a:latin typeface="Microsoft New Tai Lue"/>
                <a:ea typeface="Calibri" panose="020F0502020204030204" pitchFamily="34" charset="0"/>
                <a:cs typeface="Times New Roman" panose="02020603050405020304" pitchFamily="18" charset="0"/>
              </a:rPr>
            </a:br>
            <a:r>
              <a:rPr lang="en-GB" sz="800" dirty="0">
                <a:solidFill>
                  <a:prstClr val="black"/>
                </a:solidFill>
                <a:latin typeface="Microsoft New Tai Lue"/>
                <a:ea typeface="Calibri" panose="020F0502020204030204" pitchFamily="34" charset="0"/>
                <a:cs typeface="Times New Roman" panose="02020603050405020304" pitchFamily="18" charset="0"/>
              </a:rPr>
              <a:t/>
            </a:r>
            <a:br>
              <a:rPr lang="en-GB" sz="800" dirty="0">
                <a:solidFill>
                  <a:prstClr val="black"/>
                </a:solidFill>
                <a:latin typeface="Microsoft New Tai Lue"/>
                <a:ea typeface="Calibri" panose="020F0502020204030204" pitchFamily="34" charset="0"/>
                <a:cs typeface="Times New Roman" panose="02020603050405020304" pitchFamily="18" charset="0"/>
              </a:rPr>
            </a:br>
            <a:r>
              <a:rPr lang="en-GB" sz="800" dirty="0">
                <a:solidFill>
                  <a:prstClr val="black"/>
                </a:solidFill>
                <a:latin typeface="Microsoft New Tai Lue"/>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da-DK" sz="800" dirty="0">
                <a:solidFill>
                  <a:srgbClr val="42759B"/>
                </a:solidFill>
                <a:latin typeface="Microsoft New Tai Lue"/>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rgbClr val="42759B"/>
              </a:solidFill>
              <a:latin typeface="Microsoft New Tai Lue"/>
              <a:ea typeface="Calibri" panose="020F0502020204030204" pitchFamily="34" charset="0"/>
              <a:cs typeface="Times New Roman" panose="02020603050405020304" pitchFamily="18" charset="0"/>
            </a:endParaRPr>
          </a:p>
        </p:txBody>
      </p:sp>
      <p:sp>
        <p:nvSpPr>
          <p:cNvPr id="47" name="Text Box 48"/>
          <p:cNvSpPr txBox="1">
            <a:spLocks noChangeArrowheads="1"/>
          </p:cNvSpPr>
          <p:nvPr userDrawn="1"/>
        </p:nvSpPr>
        <p:spPr bwMode="auto">
          <a:xfrm>
            <a:off x="2570387" y="3966232"/>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Insert your unit name (e.g. your department), page numbers and the date</a:t>
            </a:r>
            <a:r>
              <a:rPr lang="da-DK" sz="1000" b="1" noProof="1">
                <a:solidFill>
                  <a:prstClr val="black"/>
                </a:solidFill>
                <a:latin typeface="Microsoft New Tai Lue"/>
                <a:cs typeface="Arial" panose="020B0604020202020204" pitchFamily="34" charset="0"/>
              </a:rPr>
              <a:t/>
            </a:r>
            <a:br>
              <a:rPr lang="da-DK" sz="1000" b="1" noProof="1">
                <a:solidFill>
                  <a:prstClr val="black"/>
                </a:solidFill>
                <a:latin typeface="Microsoft New Tai Lue"/>
                <a:cs typeface="Arial" panose="020B0604020202020204" pitchFamily="34" charset="0"/>
              </a:rPr>
            </a:br>
            <a:r>
              <a:rPr lang="da-DK" sz="800" b="1" dirty="0">
                <a:solidFill>
                  <a:prstClr val="black"/>
                </a:solidFill>
                <a:latin typeface="Microsoft New Tai Lue"/>
                <a:ea typeface="Calibri" panose="020F0502020204030204" pitchFamily="34" charset="0"/>
                <a:cs typeface="Times New Roman" panose="02020603050405020304" pitchFamily="18" charset="0"/>
              </a:rPr>
              <a:t>1. </a:t>
            </a:r>
            <a:r>
              <a:rPr lang="en-GB" sz="800" dirty="0">
                <a:solidFill>
                  <a:prstClr val="black"/>
                </a:solidFill>
                <a:latin typeface="Microsoft New Tai Lue"/>
                <a:ea typeface="Calibri" panose="020F0502020204030204" pitchFamily="34" charset="0"/>
                <a:cs typeface="Times New Roman" panose="02020603050405020304" pitchFamily="18" charset="0"/>
              </a:rPr>
              <a:t>Click on </a:t>
            </a:r>
            <a:r>
              <a:rPr lang="en-GB" sz="800" b="1" dirty="0">
                <a:solidFill>
                  <a:prstClr val="black"/>
                </a:solidFill>
                <a:latin typeface="Microsoft New Tai Lue"/>
                <a:ea typeface="Calibri" panose="020F0502020204030204" pitchFamily="34" charset="0"/>
                <a:cs typeface="Times New Roman" panose="02020603050405020304" pitchFamily="18" charset="0"/>
              </a:rPr>
              <a:t>Insert</a:t>
            </a:r>
            <a:r>
              <a:rPr lang="en-GB" sz="800" dirty="0">
                <a:solidFill>
                  <a:prstClr val="black"/>
                </a:solidFill>
                <a:latin typeface="Microsoft New Tai Lue"/>
                <a:ea typeface="Calibri" panose="020F0502020204030204" pitchFamily="34" charset="0"/>
                <a:cs typeface="Times New Roman" panose="02020603050405020304" pitchFamily="18" charset="0"/>
              </a:rPr>
              <a:t> in the top menu</a:t>
            </a:r>
          </a:p>
          <a:p>
            <a:pPr>
              <a:lnSpc>
                <a:spcPct val="90000"/>
              </a:lnSpc>
              <a:spcAft>
                <a:spcPts val="1000"/>
              </a:spcAft>
            </a:pPr>
            <a:r>
              <a:rPr lang="da-DK" sz="800" b="1" dirty="0">
                <a:solidFill>
                  <a:prstClr val="black"/>
                </a:solidFill>
                <a:latin typeface="Microsoft New Tai Lue"/>
                <a:ea typeface="Calibri" panose="020F0502020204030204" pitchFamily="34" charset="0"/>
                <a:cs typeface="Times New Roman" panose="02020603050405020304" pitchFamily="18" charset="0"/>
              </a:rPr>
              <a:t>2. </a:t>
            </a:r>
            <a:r>
              <a:rPr lang="da-DK" sz="800" dirty="0">
                <a:solidFill>
                  <a:prstClr val="black"/>
                </a:solidFill>
                <a:latin typeface="Microsoft New Tai Lue"/>
                <a:ea typeface="Calibri" panose="020F0502020204030204" pitchFamily="34" charset="0"/>
                <a:cs typeface="Times New Roman" panose="02020603050405020304" pitchFamily="18" charset="0"/>
              </a:rPr>
              <a:t>Select </a:t>
            </a:r>
            <a:r>
              <a:rPr lang="da-DK" sz="800" b="1" dirty="0">
                <a:solidFill>
                  <a:prstClr val="black"/>
                </a:solidFill>
                <a:latin typeface="Microsoft New Tai Lue"/>
                <a:ea typeface="Calibri" panose="020F0502020204030204" pitchFamily="34" charset="0"/>
                <a:cs typeface="Times New Roman" panose="02020603050405020304" pitchFamily="18" charset="0"/>
              </a:rPr>
              <a:t>Header and </a:t>
            </a:r>
            <a:r>
              <a:rPr lang="da-DK" sz="800" b="1" dirty="0" err="1">
                <a:solidFill>
                  <a:prstClr val="black"/>
                </a:solidFill>
                <a:latin typeface="Microsoft New Tai Lue"/>
                <a:ea typeface="Calibri" panose="020F0502020204030204" pitchFamily="34" charset="0"/>
                <a:cs typeface="Times New Roman" panose="02020603050405020304" pitchFamily="18" charset="0"/>
              </a:rPr>
              <a:t>Footer</a:t>
            </a:r>
            <a:endParaRPr lang="da-DK" sz="800" b="1" dirty="0">
              <a:solidFill>
                <a:prstClr val="black"/>
              </a:solidFill>
              <a:latin typeface="Microsoft New Tai Lue"/>
              <a:ea typeface="Calibri" panose="020F0502020204030204" pitchFamily="34" charset="0"/>
              <a:cs typeface="Times New Roman" panose="02020603050405020304" pitchFamily="18" charset="0"/>
            </a:endParaRPr>
          </a:p>
          <a:p>
            <a:pPr>
              <a:lnSpc>
                <a:spcPct val="90000"/>
              </a:lnSpc>
              <a:spcAft>
                <a:spcPts val="1000"/>
              </a:spcAft>
            </a:pPr>
            <a:r>
              <a:rPr lang="da-DK" sz="800" b="1" dirty="0">
                <a:solidFill>
                  <a:prstClr val="black"/>
                </a:solidFill>
                <a:latin typeface="Microsoft New Tai Lue"/>
                <a:ea typeface="Calibri" panose="020F0502020204030204" pitchFamily="34" charset="0"/>
                <a:cs typeface="Times New Roman" panose="02020603050405020304" pitchFamily="18" charset="0"/>
              </a:rPr>
              <a:t>3. </a:t>
            </a:r>
            <a:r>
              <a:rPr lang="da-DK" sz="800" dirty="0" err="1">
                <a:solidFill>
                  <a:prstClr val="black"/>
                </a:solidFill>
                <a:latin typeface="Microsoft New Tai Lue"/>
                <a:ea typeface="Calibri" panose="020F0502020204030204" pitchFamily="34" charset="0"/>
                <a:cs typeface="Times New Roman" panose="02020603050405020304" pitchFamily="18" charset="0"/>
              </a:rPr>
              <a:t>Fill</a:t>
            </a:r>
            <a:r>
              <a:rPr lang="da-DK" sz="800" dirty="0">
                <a:solidFill>
                  <a:prstClr val="black"/>
                </a:solidFill>
                <a:latin typeface="Microsoft New Tai Lue"/>
                <a:ea typeface="Calibri" panose="020F0502020204030204" pitchFamily="34" charset="0"/>
                <a:cs typeface="Times New Roman" panose="02020603050405020304" pitchFamily="18" charset="0"/>
              </a:rPr>
              <a:t> in the </a:t>
            </a:r>
            <a:r>
              <a:rPr lang="da-DK" sz="800" dirty="0" err="1">
                <a:solidFill>
                  <a:prstClr val="black"/>
                </a:solidFill>
                <a:latin typeface="Microsoft New Tai Lue"/>
                <a:ea typeface="Calibri" panose="020F0502020204030204" pitchFamily="34" charset="0"/>
                <a:cs typeface="Times New Roman" panose="02020603050405020304" pitchFamily="18" charset="0"/>
              </a:rPr>
              <a:t>fields</a:t>
            </a:r>
            <a:endParaRPr lang="da-DK" sz="800" dirty="0">
              <a:solidFill>
                <a:prstClr val="black"/>
              </a:solidFill>
              <a:latin typeface="Microsoft New Tai Lue"/>
              <a:ea typeface="Calibri" panose="020F0502020204030204" pitchFamily="34" charset="0"/>
              <a:cs typeface="Times New Roman" panose="02020603050405020304" pitchFamily="18" charset="0"/>
            </a:endParaRPr>
          </a:p>
          <a:p>
            <a:pPr>
              <a:lnSpc>
                <a:spcPct val="90000"/>
              </a:lnSpc>
              <a:spcAft>
                <a:spcPts val="1000"/>
              </a:spcAft>
            </a:pPr>
            <a:r>
              <a:rPr lang="da-DK" sz="800" b="1" dirty="0">
                <a:solidFill>
                  <a:prstClr val="black"/>
                </a:solidFill>
                <a:latin typeface="Microsoft New Tai Lue"/>
                <a:ea typeface="Calibri" panose="020F0502020204030204" pitchFamily="34" charset="0"/>
                <a:cs typeface="Times New Roman" panose="02020603050405020304" pitchFamily="18" charset="0"/>
              </a:rPr>
              <a:t>4. </a:t>
            </a:r>
            <a:r>
              <a:rPr lang="en-GB" sz="800" dirty="0">
                <a:solidFill>
                  <a:prstClr val="black"/>
                </a:solidFill>
                <a:latin typeface="Microsoft New Tai Lue"/>
                <a:ea typeface="Calibri" panose="020F0502020204030204" pitchFamily="34" charset="0"/>
                <a:cs typeface="Times New Roman" panose="02020603050405020304" pitchFamily="18" charset="0"/>
              </a:rPr>
              <a:t>Select </a:t>
            </a:r>
            <a:r>
              <a:rPr lang="en-GB" sz="800" b="1" dirty="0">
                <a:solidFill>
                  <a:prstClr val="black"/>
                </a:solidFill>
                <a:latin typeface="Microsoft New Tai Lue"/>
                <a:ea typeface="Calibri" panose="020F0502020204030204" pitchFamily="34" charset="0"/>
                <a:cs typeface="Times New Roman" panose="02020603050405020304" pitchFamily="18" charset="0"/>
              </a:rPr>
              <a:t>Apply</a:t>
            </a:r>
            <a:r>
              <a:rPr lang="en-GB" sz="800" dirty="0">
                <a:solidFill>
                  <a:prstClr val="black"/>
                </a:solidFill>
                <a:latin typeface="Microsoft New Tai Lue"/>
                <a:ea typeface="Calibri" panose="020F0502020204030204" pitchFamily="34" charset="0"/>
                <a:cs typeface="Times New Roman" panose="02020603050405020304" pitchFamily="18" charset="0"/>
              </a:rPr>
              <a:t> </a:t>
            </a:r>
            <a:r>
              <a:rPr lang="en-GB" sz="800" b="1" dirty="0">
                <a:solidFill>
                  <a:prstClr val="black"/>
                </a:solidFill>
                <a:latin typeface="Microsoft New Tai Lue"/>
                <a:ea typeface="Calibri" panose="020F0502020204030204" pitchFamily="34" charset="0"/>
                <a:cs typeface="Times New Roman" panose="02020603050405020304" pitchFamily="18" charset="0"/>
              </a:rPr>
              <a:t>to all </a:t>
            </a:r>
            <a:r>
              <a:rPr lang="en-GB" sz="800" dirty="0">
                <a:solidFill>
                  <a:prstClr val="black"/>
                </a:solidFill>
                <a:latin typeface="Microsoft New Tai Lue"/>
                <a:ea typeface="Calibri" panose="020F0502020204030204" pitchFamily="34" charset="0"/>
                <a:cs typeface="Times New Roman" panose="02020603050405020304" pitchFamily="18" charset="0"/>
              </a:rPr>
              <a:t>or </a:t>
            </a:r>
            <a:r>
              <a:rPr lang="en-GB" sz="800" b="1" dirty="0">
                <a:solidFill>
                  <a:prstClr val="black"/>
                </a:solidFill>
                <a:latin typeface="Microsoft New Tai Lue"/>
                <a:ea typeface="Calibri" panose="020F0502020204030204" pitchFamily="34" charset="0"/>
                <a:cs typeface="Times New Roman" panose="02020603050405020304" pitchFamily="18" charset="0"/>
              </a:rPr>
              <a:t>Apply</a:t>
            </a:r>
            <a:r>
              <a:rPr lang="en-GB" sz="800" dirty="0">
                <a:solidFill>
                  <a:prstClr val="black"/>
                </a:solidFill>
                <a:latin typeface="Microsoft New Tai Lue"/>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solidFill>
                  <a:prstClr val="black"/>
                </a:solidFill>
                <a:latin typeface="Microsoft New Tai Lue"/>
                <a:ea typeface="Calibri" panose="020F0502020204030204" pitchFamily="34" charset="0"/>
                <a:cs typeface="Times New Roman" panose="02020603050405020304" pitchFamily="18" charset="0"/>
              </a:rPr>
              <a:t>The information goes on the right-hand side of the page in the grey top bar.</a:t>
            </a:r>
          </a:p>
        </p:txBody>
      </p:sp>
      <p:sp>
        <p:nvSpPr>
          <p:cNvPr id="48" name="Text Box 48"/>
          <p:cNvSpPr txBox="1">
            <a:spLocks noChangeArrowheads="1"/>
          </p:cNvSpPr>
          <p:nvPr userDrawn="1"/>
        </p:nvSpPr>
        <p:spPr bwMode="auto">
          <a:xfrm>
            <a:off x="587375" y="568889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Microsoft New Tai Lue"/>
                <a:cs typeface="Arial" panose="020B0604020202020204" pitchFamily="34" charset="0"/>
              </a:rPr>
              <a:t>Create a new slide (2010 + 2013 and 2016 version) </a:t>
            </a:r>
            <a:r>
              <a:rPr lang="da-DK" sz="1000" b="1" noProof="1">
                <a:solidFill>
                  <a:prstClr val="black"/>
                </a:solidFill>
                <a:latin typeface="Microsoft New Tai Lue"/>
                <a:cs typeface="Arial" panose="020B0604020202020204" pitchFamily="34" charset="0"/>
              </a:rPr>
              <a:t/>
            </a:r>
            <a:br>
              <a:rPr lang="da-DK" sz="1000" b="1" noProof="1">
                <a:solidFill>
                  <a:prstClr val="black"/>
                </a:solidFill>
                <a:latin typeface="Microsoft New Tai Lue"/>
                <a:cs typeface="Arial" panose="020B0604020202020204" pitchFamily="34" charset="0"/>
              </a:rPr>
            </a:br>
            <a:r>
              <a:rPr lang="da-DK" altLang="da-DK" sz="800" b="1" noProof="1">
                <a:solidFill>
                  <a:prstClr val="black"/>
                </a:solidFill>
                <a:latin typeface="Microsoft New Tai Lue"/>
                <a:cs typeface="Arial" panose="020B0604020202020204" pitchFamily="34" charset="0"/>
              </a:rPr>
              <a:t>1. </a:t>
            </a:r>
            <a:r>
              <a:rPr lang="da-DK" altLang="da-DK" sz="800" noProof="1">
                <a:solidFill>
                  <a:prstClr val="black"/>
                </a:solidFill>
                <a:latin typeface="Microsoft New Tai Lue"/>
                <a:cs typeface="Arial" panose="020B0604020202020204" pitchFamily="34" charset="0"/>
              </a:rPr>
              <a:t>Click on </a:t>
            </a:r>
            <a:r>
              <a:rPr lang="da-DK" altLang="da-DK" sz="800" b="1" noProof="1">
                <a:solidFill>
                  <a:prstClr val="black"/>
                </a:solidFill>
                <a:latin typeface="Microsoft New Tai Lue"/>
                <a:cs typeface="Arial" panose="020B0604020202020204" pitchFamily="34" charset="0"/>
              </a:rPr>
              <a:t>Home</a:t>
            </a:r>
          </a:p>
        </p:txBody>
      </p:sp>
      <p:pic>
        <p:nvPicPr>
          <p:cNvPr id="49" name="Billede 40"/>
          <p:cNvPicPr>
            <a:picLocks noChangeAspect="1"/>
          </p:cNvPicPr>
          <p:nvPr userDrawn="1"/>
        </p:nvPicPr>
        <p:blipFill rotWithShape="1">
          <a:blip r:embed="rId3"/>
          <a:srcRect l="36944" r="2272" b="69429"/>
          <a:stretch/>
        </p:blipFill>
        <p:spPr>
          <a:xfrm>
            <a:off x="4157637" y="2896666"/>
            <a:ext cx="395416" cy="126627"/>
          </a:xfrm>
          <a:prstGeom prst="rect">
            <a:avLst/>
          </a:prstGeom>
        </p:spPr>
      </p:pic>
      <p:sp>
        <p:nvSpPr>
          <p:cNvPr id="50" name="Text Box 48"/>
          <p:cNvSpPr txBox="1">
            <a:spLocks noChangeArrowheads="1"/>
          </p:cNvSpPr>
          <p:nvPr userDrawn="1"/>
        </p:nvSpPr>
        <p:spPr bwMode="auto">
          <a:xfrm>
            <a:off x="2570390" y="2582332"/>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prstClr val="black"/>
                </a:solidFill>
                <a:latin typeface="Microsoft New Tai Lue"/>
                <a:cs typeface="Arial" panose="020B0604020202020204" pitchFamily="34" charset="0"/>
              </a:rPr>
              <a:t>Replace slide type</a:t>
            </a:r>
            <a:br>
              <a:rPr lang="da-DK" sz="1000" b="1" noProof="1">
                <a:solidFill>
                  <a:prstClr val="black"/>
                </a:solidFill>
                <a:latin typeface="Microsoft New Tai Lue"/>
                <a:cs typeface="Arial" panose="020B0604020202020204" pitchFamily="34" charset="0"/>
              </a:rPr>
            </a:br>
            <a:r>
              <a:rPr lang="da-DK" altLang="da-DK" sz="800" b="1" noProof="1">
                <a:solidFill>
                  <a:prstClr val="black"/>
                </a:solidFill>
                <a:latin typeface="Microsoft New Tai Lue"/>
                <a:cs typeface="Arial" panose="020B0604020202020204" pitchFamily="34" charset="0"/>
              </a:rPr>
              <a:t>1. </a:t>
            </a:r>
            <a:r>
              <a:rPr lang="da-DK" altLang="da-DK" sz="800" noProof="1">
                <a:solidFill>
                  <a:prstClr val="black"/>
                </a:solidFill>
                <a:latin typeface="Microsoft New Tai Lue"/>
                <a:cs typeface="Arial" panose="020B0604020202020204" pitchFamily="34" charset="0"/>
              </a:rPr>
              <a:t>Click on </a:t>
            </a:r>
            <a:r>
              <a:rPr lang="da-DK" altLang="da-DK" sz="800" b="1" noProof="1">
                <a:solidFill>
                  <a:prstClr val="black"/>
                </a:solidFill>
                <a:latin typeface="Microsoft New Tai Lue"/>
                <a:cs typeface="Arial" panose="020B0604020202020204" pitchFamily="34" charset="0"/>
              </a:rPr>
              <a:t>Home</a:t>
            </a:r>
          </a:p>
          <a:p>
            <a:pPr eaLnBrk="1" hangingPunct="1">
              <a:spcAft>
                <a:spcPts val="600"/>
              </a:spcAft>
              <a:defRPr/>
            </a:pPr>
            <a:r>
              <a:rPr lang="da-DK" altLang="da-DK" sz="800" b="1" noProof="1">
                <a:solidFill>
                  <a:prstClr val="black"/>
                </a:solidFill>
                <a:latin typeface="Microsoft New Tai Lue"/>
                <a:cs typeface="Arial" panose="020B0604020202020204" pitchFamily="34" charset="0"/>
              </a:rPr>
              <a:t>2. </a:t>
            </a:r>
            <a:r>
              <a:rPr lang="en-GB" altLang="da-DK" sz="800" noProof="1">
                <a:solidFill>
                  <a:prstClr val="black"/>
                </a:solidFill>
                <a:latin typeface="Microsoft New Tai Lue"/>
                <a:cs typeface="Arial" panose="020B0604020202020204" pitchFamily="34" charset="0"/>
              </a:rPr>
              <a:t>Select </a:t>
            </a:r>
            <a:r>
              <a:rPr lang="en-GB" altLang="da-DK" sz="800" b="1" noProof="1">
                <a:solidFill>
                  <a:prstClr val="black"/>
                </a:solidFill>
                <a:latin typeface="Microsoft New Tai Lue"/>
                <a:cs typeface="Arial" panose="020B0604020202020204" pitchFamily="34" charset="0"/>
              </a:rPr>
              <a:t>Layout</a:t>
            </a:r>
            <a:r>
              <a:rPr lang="en-GB" altLang="da-DK" sz="800" noProof="1">
                <a:solidFill>
                  <a:prstClr val="black"/>
                </a:solidFill>
                <a:latin typeface="Microsoft New Tai Lue"/>
                <a:cs typeface="Arial" panose="020B0604020202020204" pitchFamily="34" charset="0"/>
              </a:rPr>
              <a:t> to change the layout of your current slide.</a:t>
            </a:r>
            <a:endParaRPr lang="da-DK" altLang="da-DK" sz="800" noProof="1">
              <a:solidFill>
                <a:prstClr val="black"/>
              </a:solidFill>
              <a:latin typeface="Microsoft New Tai Lue"/>
              <a:cs typeface="Arial" panose="020B0604020202020204" pitchFamily="34" charset="0"/>
            </a:endParaRPr>
          </a:p>
        </p:txBody>
      </p:sp>
      <p:sp>
        <p:nvSpPr>
          <p:cNvPr id="51" name="Text Box 48"/>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prstClr val="black"/>
                </a:solidFill>
                <a:latin typeface="Microsoft New Tai Lue"/>
                <a:cs typeface="Arial" panose="020B0604020202020204" pitchFamily="34" charset="0"/>
              </a:rPr>
              <a:t>Font</a:t>
            </a:r>
            <a:br>
              <a:rPr lang="da-DK" sz="1000" b="1" noProof="1">
                <a:solidFill>
                  <a:prstClr val="black"/>
                </a:solidFill>
                <a:latin typeface="Microsoft New Tai Lue"/>
                <a:cs typeface="Arial" panose="020B0604020202020204" pitchFamily="34" charset="0"/>
              </a:rPr>
            </a:br>
            <a:r>
              <a:rPr lang="en-GB" altLang="da-DK" sz="800" noProof="1">
                <a:solidFill>
                  <a:prstClr val="black"/>
                </a:solidFill>
                <a:latin typeface="Microsoft New Tai Lue"/>
                <a:cs typeface="Arial" panose="020B0604020202020204" pitchFamily="34" charset="0"/>
              </a:rPr>
              <a:t>UCPH uses the font Microsoft New Tai Lue in PowerPoint.</a:t>
            </a:r>
            <a:endParaRPr lang="da-DK" altLang="da-DK" sz="800" noProof="1">
              <a:solidFill>
                <a:prstClr val="black"/>
              </a:solidFill>
              <a:latin typeface="Microsoft New Tai Lue"/>
              <a:cs typeface="Arial" panose="020B0604020202020204" pitchFamily="34" charset="0"/>
            </a:endParaRPr>
          </a:p>
        </p:txBody>
      </p:sp>
      <p:sp>
        <p:nvSpPr>
          <p:cNvPr id="52" name="Text Box 48"/>
          <p:cNvSpPr txBox="1">
            <a:spLocks noChangeArrowheads="1"/>
          </p:cNvSpPr>
          <p:nvPr userDrawn="1"/>
        </p:nvSpPr>
        <p:spPr bwMode="auto">
          <a:xfrm>
            <a:off x="4739115" y="1627130"/>
            <a:ext cx="1634624"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Gridliness and Guides</a:t>
            </a:r>
            <a:br>
              <a:rPr lang="da-DK"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To see gridlines and guides</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1. </a:t>
            </a:r>
            <a:r>
              <a:rPr lang="da-DK" sz="800" noProof="1">
                <a:solidFill>
                  <a:prstClr val="black"/>
                </a:solidFill>
                <a:latin typeface="Microsoft New Tai Lue"/>
                <a:cs typeface="Arial" panose="020B0604020202020204" pitchFamily="34" charset="0"/>
              </a:rPr>
              <a:t>Click on </a:t>
            </a:r>
            <a:r>
              <a:rPr lang="da-DK" sz="800" b="1" noProof="1">
                <a:solidFill>
                  <a:prstClr val="black"/>
                </a:solidFill>
                <a:latin typeface="Microsoft New Tai Lue"/>
                <a:cs typeface="Arial" panose="020B0604020202020204" pitchFamily="34" charset="0"/>
              </a:rPr>
              <a:t>View</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2. </a:t>
            </a:r>
            <a:r>
              <a:rPr lang="da-DK" sz="800" noProof="1">
                <a:solidFill>
                  <a:prstClr val="black"/>
                </a:solidFill>
                <a:latin typeface="Microsoft New Tai Lue"/>
                <a:cs typeface="Arial" panose="020B0604020202020204" pitchFamily="34" charset="0"/>
              </a:rPr>
              <a:t>Select </a:t>
            </a:r>
            <a:r>
              <a:rPr lang="da-DK" sz="800" b="1" noProof="1">
                <a:solidFill>
                  <a:prstClr val="black"/>
                </a:solidFill>
                <a:latin typeface="Microsoft New Tai Lue"/>
                <a:cs typeface="Arial" panose="020B0604020202020204" pitchFamily="34" charset="0"/>
              </a:rPr>
              <a:t>Gridlines</a:t>
            </a:r>
            <a:r>
              <a:rPr lang="da-DK" sz="800" noProof="1">
                <a:solidFill>
                  <a:prstClr val="black"/>
                </a:solidFill>
                <a:latin typeface="Microsoft New Tai Lue"/>
                <a:cs typeface="Arial" panose="020B0604020202020204" pitchFamily="34" charset="0"/>
              </a:rPr>
              <a:t> and/or </a:t>
            </a:r>
            <a:r>
              <a:rPr lang="da-DK" sz="800" b="1" noProof="1">
                <a:solidFill>
                  <a:prstClr val="black"/>
                </a:solidFill>
                <a:latin typeface="Microsoft New Tai Lue"/>
                <a:cs typeface="Arial" panose="020B0604020202020204" pitchFamily="34" charset="0"/>
              </a:rPr>
              <a:t>Guides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To establish additional gridlines and guides</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1. </a:t>
            </a:r>
            <a:r>
              <a:rPr lang="en-GB" sz="800" noProof="1">
                <a:solidFill>
                  <a:prstClr val="black"/>
                </a:solidFill>
                <a:latin typeface="Microsoft New Tai Lue"/>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2. </a:t>
            </a:r>
            <a:r>
              <a:rPr lang="en-GB" sz="800" noProof="1">
                <a:solidFill>
                  <a:prstClr val="black"/>
                </a:solidFill>
                <a:latin typeface="Microsoft New Tai Lue"/>
                <a:cs typeface="Arial" panose="020B0604020202020204" pitchFamily="34" charset="0"/>
              </a:rPr>
              <a:t>Hold down the </a:t>
            </a:r>
            <a:r>
              <a:rPr lang="en-GB" sz="800" b="1" noProof="1">
                <a:solidFill>
                  <a:prstClr val="black"/>
                </a:solidFill>
                <a:latin typeface="Microsoft New Tai Lue"/>
                <a:cs typeface="Arial" panose="020B0604020202020204" pitchFamily="34" charset="0"/>
              </a:rPr>
              <a:t>CTRL key </a:t>
            </a:r>
            <a:r>
              <a:rPr lang="en-GB" sz="800" noProof="1">
                <a:solidFill>
                  <a:prstClr val="black"/>
                </a:solidFill>
                <a:latin typeface="Microsoft New Tai Lue"/>
                <a:cs typeface="Arial" panose="020B0604020202020204" pitchFamily="34" charset="0"/>
              </a:rPr>
              <a:t>while you move the location of the line (adds a new line).</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Tip: </a:t>
            </a:r>
            <a:r>
              <a:rPr lang="en-GB" sz="800" noProof="1">
                <a:solidFill>
                  <a:prstClr val="black"/>
                </a:solidFill>
                <a:latin typeface="Microsoft New Tai Lue"/>
                <a:cs typeface="Arial" panose="020B0604020202020204" pitchFamily="34" charset="0"/>
              </a:rPr>
              <a:t>Press Alt + F9 for a rapid display of gridlines</a:t>
            </a:r>
            <a:endParaRPr lang="da-DK" sz="800" noProof="1">
              <a:solidFill>
                <a:prstClr val="black"/>
              </a:solidFill>
              <a:latin typeface="Microsoft New Tai Lue"/>
              <a:cs typeface="Arial" panose="020B0604020202020204" pitchFamily="34" charset="0"/>
            </a:endParaRPr>
          </a:p>
        </p:txBody>
      </p:sp>
      <p:sp>
        <p:nvSpPr>
          <p:cNvPr id="53" name="Text Box 48"/>
          <p:cNvSpPr txBox="1">
            <a:spLocks noChangeArrowheads="1"/>
          </p:cNvSpPr>
          <p:nvPr userDrawn="1"/>
        </p:nvSpPr>
        <p:spPr bwMode="auto">
          <a:xfrm>
            <a:off x="4728823" y="4141422"/>
            <a:ext cx="16346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Insert picture</a:t>
            </a:r>
            <a:br>
              <a:rPr lang="da-DK"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On layouts with picture placeholders: Click the icon and select </a:t>
            </a:r>
            <a:r>
              <a:rPr lang="en-GB" sz="800" b="1" noProof="1">
                <a:solidFill>
                  <a:prstClr val="black"/>
                </a:solidFill>
                <a:latin typeface="Microsoft New Tai Lue"/>
                <a:cs typeface="Arial" panose="020B0604020202020204" pitchFamily="34" charset="0"/>
              </a:rPr>
              <a:t>Insert</a:t>
            </a:r>
            <a:endParaRPr lang="da-DK" sz="800" b="1" noProof="1">
              <a:solidFill>
                <a:prstClr val="black"/>
              </a:solidFill>
              <a:latin typeface="Microsoft New Tai Lue"/>
              <a:cs typeface="Arial" panose="020B0604020202020204" pitchFamily="34" charset="0"/>
            </a:endParaRP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You can find UCPH-images, which are adapted to and minimised to the 4:3 and 16:9 format via this link: </a:t>
            </a:r>
            <a:r>
              <a:rPr lang="da-DK" sz="800" noProof="1">
                <a:solidFill>
                  <a:prstClr val="black"/>
                </a:solidFill>
                <a:latin typeface="Microsoft New Tai Lue"/>
                <a:cs typeface="Arial" panose="020B0604020202020204" pitchFamily="34" charset="0"/>
              </a:rPr>
              <a:t/>
            </a:r>
            <a:br>
              <a:rPr lang="da-DK" sz="800" noProof="1">
                <a:solidFill>
                  <a:prstClr val="black"/>
                </a:solidFill>
                <a:latin typeface="Microsoft New Tai Lue"/>
                <a:cs typeface="Arial" panose="020B0604020202020204" pitchFamily="34" charset="0"/>
              </a:rPr>
            </a:br>
            <a:r>
              <a:rPr lang="da-DK" sz="800" noProof="1">
                <a:solidFill>
                  <a:prstClr val="black"/>
                </a:solidFill>
                <a:latin typeface="Microsoft New Tai Lue"/>
                <a:cs typeface="Arial" panose="020B0604020202020204" pitchFamily="34" charset="0"/>
              </a:rPr>
              <a:t> </a:t>
            </a:r>
            <a:r>
              <a:rPr lang="da-DK" sz="800" noProof="1">
                <a:solidFill>
                  <a:srgbClr val="42759B"/>
                </a:solidFill>
                <a:latin typeface="Microsoft New Tai Lue"/>
                <a:cs typeface="Arial" panose="020B0604020202020204" pitchFamily="34" charset="0"/>
                <a:hlinkClick r:id="rId4"/>
              </a:rPr>
              <a:t>http://image.ku.dk/lightbox/211/13407586855728741badb20/ </a:t>
            </a:r>
            <a:endParaRPr lang="da-DK" sz="800" noProof="1">
              <a:solidFill>
                <a:srgbClr val="42759B"/>
              </a:solidFill>
              <a:latin typeface="Microsoft New Tai Lue"/>
              <a:cs typeface="Arial" panose="020B0604020202020204" pitchFamily="34" charset="0"/>
            </a:endParaRP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Select slide show-view to activate the link.</a:t>
            </a:r>
            <a:endParaRPr lang="da-DK" sz="800" noProof="1">
              <a:solidFill>
                <a:prstClr val="black"/>
              </a:solidFill>
              <a:latin typeface="Microsoft New Tai Lue"/>
              <a:cs typeface="Arial" panose="020B0604020202020204" pitchFamily="34" charset="0"/>
            </a:endParaRPr>
          </a:p>
        </p:txBody>
      </p:sp>
      <p:sp>
        <p:nvSpPr>
          <p:cNvPr id="54"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Image sizes</a:t>
            </a:r>
            <a:br>
              <a:rPr lang="da-DK"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The optimal picture sizes are</a:t>
            </a:r>
          </a:p>
          <a:p>
            <a:pPr eaLnBrk="1" hangingPunct="1">
              <a:lnSpc>
                <a:spcPct val="90000"/>
              </a:lnSpc>
              <a:spcAft>
                <a:spcPts val="600"/>
              </a:spcAft>
              <a:defRPr/>
            </a:pPr>
            <a:r>
              <a:rPr lang="da-DK" sz="800" noProof="1">
                <a:solidFill>
                  <a:prstClr val="black"/>
                </a:solidFill>
                <a:latin typeface="Microsoft New Tai Lue"/>
                <a:cs typeface="Arial" panose="020B0604020202020204" pitchFamily="34" charset="0"/>
              </a:rPr>
              <a:t>4:3-format: 1.500 x 1.073 pixels</a:t>
            </a:r>
          </a:p>
          <a:p>
            <a:pPr eaLnBrk="1" hangingPunct="1">
              <a:lnSpc>
                <a:spcPct val="90000"/>
              </a:lnSpc>
              <a:spcAft>
                <a:spcPts val="600"/>
              </a:spcAft>
              <a:defRPr/>
            </a:pPr>
            <a:r>
              <a:rPr lang="da-DK" sz="800" noProof="1">
                <a:solidFill>
                  <a:prstClr val="black"/>
                </a:solidFill>
                <a:latin typeface="Microsoft New Tai Lue"/>
                <a:cs typeface="Arial" panose="020B0604020202020204" pitchFamily="34" charset="0"/>
              </a:rPr>
              <a:t>16:9-format: 1.500 x 818 pixels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Save the images in 72 dpi and in "jpg medium quality"</a:t>
            </a:r>
            <a:endParaRPr lang="da-DK" sz="800" noProof="1">
              <a:solidFill>
                <a:prstClr val="black"/>
              </a:solidFill>
              <a:latin typeface="Microsoft New Tai Lue"/>
              <a:cs typeface="Arial" panose="020B0604020202020204" pitchFamily="34" charset="0"/>
            </a:endParaRPr>
          </a:p>
        </p:txBody>
      </p:sp>
      <p:sp>
        <p:nvSpPr>
          <p:cNvPr id="55" name="Text Box 48"/>
          <p:cNvSpPr txBox="1">
            <a:spLocks noChangeArrowheads="1"/>
          </p:cNvSpPr>
          <p:nvPr userDrawn="1"/>
        </p:nvSpPr>
        <p:spPr bwMode="auto">
          <a:xfrm>
            <a:off x="6691561" y="2720010"/>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Trimming pictures</a:t>
            </a:r>
            <a:br>
              <a:rPr lang="da-DK" sz="1000" b="1" noProof="1">
                <a:solidFill>
                  <a:prstClr val="black"/>
                </a:solidFill>
                <a:latin typeface="Microsoft New Tai Lue"/>
                <a:cs typeface="Arial" panose="020B0604020202020204" pitchFamily="34" charset="0"/>
              </a:rPr>
            </a:br>
            <a:r>
              <a:rPr lang="da-DK" sz="800" b="1" noProof="1">
                <a:solidFill>
                  <a:prstClr val="black"/>
                </a:solidFill>
                <a:latin typeface="Microsoft New Tai Lue"/>
                <a:cs typeface="Arial" panose="020B0604020202020204" pitchFamily="34" charset="0"/>
              </a:rPr>
              <a:t>1</a:t>
            </a:r>
            <a:r>
              <a:rPr lang="da-DK" sz="800" noProof="1">
                <a:solidFill>
                  <a:prstClr val="black"/>
                </a:solidFill>
                <a:latin typeface="Microsoft New Tai Lue"/>
                <a:cs typeface="Arial" panose="020B0604020202020204" pitchFamily="34" charset="0"/>
              </a:rPr>
              <a:t>. </a:t>
            </a:r>
            <a:r>
              <a:rPr lang="en-GB" sz="800" noProof="1">
                <a:solidFill>
                  <a:prstClr val="black"/>
                </a:solidFill>
                <a:latin typeface="Microsoft New Tai Lue"/>
                <a:cs typeface="Arial" panose="020B0604020202020204" pitchFamily="34" charset="0"/>
              </a:rPr>
              <a:t>Click</a:t>
            </a:r>
            <a:r>
              <a:rPr lang="en-GB" sz="800" b="1" noProof="1">
                <a:solidFill>
                  <a:prstClr val="black"/>
                </a:solidFill>
                <a:latin typeface="Microsoft New Tai Lue"/>
                <a:cs typeface="Arial" panose="020B0604020202020204" pitchFamily="34" charset="0"/>
              </a:rPr>
              <a:t> Crop </a:t>
            </a:r>
            <a:r>
              <a:rPr lang="en-GB" sz="800" noProof="1">
                <a:solidFill>
                  <a:prstClr val="black"/>
                </a:solidFill>
                <a:latin typeface="Microsoft New Tai Lue"/>
                <a:cs typeface="Arial" panose="020B0604020202020204" pitchFamily="34" charset="0"/>
              </a:rPr>
              <a:t>to change the image focus/size</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2. </a:t>
            </a:r>
            <a:r>
              <a:rPr lang="en-GB" sz="800" noProof="1">
                <a:solidFill>
                  <a:prstClr val="black"/>
                </a:solidFill>
                <a:latin typeface="Microsoft New Tai Lue"/>
                <a:cs typeface="Arial" panose="020B0604020202020204" pitchFamily="34" charset="0"/>
              </a:rPr>
              <a:t>If you want to scale the picture, hold the </a:t>
            </a:r>
            <a:r>
              <a:rPr lang="en-GB" sz="800" b="1" noProof="1">
                <a:solidFill>
                  <a:prstClr val="black"/>
                </a:solidFill>
                <a:latin typeface="Microsoft New Tai Lue"/>
                <a:cs typeface="Arial" panose="020B0604020202020204" pitchFamily="34" charset="0"/>
              </a:rPr>
              <a:t>SHIFT</a:t>
            </a:r>
            <a:r>
              <a:rPr lang="en-GB" sz="800" noProof="1">
                <a:solidFill>
                  <a:prstClr val="black"/>
                </a:solidFill>
                <a:latin typeface="Microsoft New Tai Lue"/>
                <a:cs typeface="Arial" panose="020B0604020202020204" pitchFamily="34" charset="0"/>
              </a:rPr>
              <a:t> button down while dragging in the image corners</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3. </a:t>
            </a:r>
            <a:r>
              <a:rPr lang="en-GB" sz="800" noProof="1">
                <a:solidFill>
                  <a:prstClr val="black"/>
                </a:solidFill>
                <a:latin typeface="Microsoft New Tai Lue"/>
                <a:cs typeface="Arial" panose="020B0604020202020204" pitchFamily="34" charset="0"/>
              </a:rPr>
              <a:t>Right-click on the picture and select </a:t>
            </a:r>
            <a:r>
              <a:rPr lang="en-GB" sz="800" b="1" noProof="1">
                <a:solidFill>
                  <a:prstClr val="black"/>
                </a:solidFill>
                <a:latin typeface="Microsoft New Tai Lue"/>
                <a:cs typeface="Arial" panose="020B0604020202020204" pitchFamily="34" charset="0"/>
              </a:rPr>
              <a:t>Send to back</a:t>
            </a:r>
          </a:p>
          <a:p>
            <a:pPr eaLnBrk="1" hangingPunct="1">
              <a:lnSpc>
                <a:spcPct val="90000"/>
              </a:lnSpc>
              <a:spcAft>
                <a:spcPts val="600"/>
              </a:spcAft>
              <a:defRPr/>
            </a:pPr>
            <a:r>
              <a:rPr lang="da-DK" sz="800" b="1" noProof="1">
                <a:solidFill>
                  <a:prstClr val="black"/>
                </a:solidFill>
                <a:latin typeface="Microsoft New Tai Lue"/>
                <a:cs typeface="Arial" panose="020B0604020202020204" pitchFamily="34" charset="0"/>
              </a:rPr>
              <a:t>Tip: </a:t>
            </a:r>
            <a:r>
              <a:rPr lang="en-GB" sz="800" noProof="1">
                <a:solidFill>
                  <a:prstClr val="black"/>
                </a:solidFill>
                <a:latin typeface="Microsoft New Tai Lue"/>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prstClr val="black"/>
                </a:solidFill>
                <a:latin typeface="Microsoft New Tai Lue"/>
                <a:cs typeface="Arial" panose="020B0604020202020204" pitchFamily="34" charset="0"/>
              </a:rPr>
              <a:t>Send to back</a:t>
            </a:r>
            <a:endParaRPr lang="da-DK" sz="800" b="1" noProof="1">
              <a:solidFill>
                <a:prstClr val="black"/>
              </a:solidFill>
              <a:latin typeface="Microsoft New Tai Lue"/>
              <a:cs typeface="Arial" panose="020B0604020202020204" pitchFamily="34" charset="0"/>
            </a:endParaRPr>
          </a:p>
        </p:txBody>
      </p:sp>
      <p:sp>
        <p:nvSpPr>
          <p:cNvPr id="56" name="Text Box 48"/>
          <p:cNvSpPr txBox="1">
            <a:spLocks noChangeArrowheads="1"/>
          </p:cNvSpPr>
          <p:nvPr userDrawn="1"/>
        </p:nvSpPr>
        <p:spPr bwMode="auto">
          <a:xfrm>
            <a:off x="6691561" y="4765326"/>
            <a:ext cx="1634624"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Template colors</a:t>
            </a:r>
            <a:br>
              <a:rPr lang="da-DK"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Right-click on the surface of which you want to change the color and then click on the paint can icon</a:t>
            </a:r>
          </a:p>
        </p:txBody>
      </p:sp>
      <p:sp>
        <p:nvSpPr>
          <p:cNvPr id="57" name="Text Box 48"/>
          <p:cNvSpPr txBox="1">
            <a:spLocks noChangeArrowheads="1"/>
          </p:cNvSpPr>
          <p:nvPr userDrawn="1"/>
        </p:nvSpPr>
        <p:spPr bwMode="auto">
          <a:xfrm>
            <a:off x="6691561" y="5815138"/>
            <a:ext cx="1634624"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prstClr val="black"/>
                </a:solidFill>
                <a:latin typeface="Microsoft New Tai Lue"/>
                <a:cs typeface="Arial" panose="020B0604020202020204" pitchFamily="34" charset="0"/>
              </a:rPr>
              <a:t>Further information</a:t>
            </a:r>
            <a:br>
              <a:rPr lang="da-DK" sz="1000" b="1" noProof="1">
                <a:solidFill>
                  <a:prstClr val="black"/>
                </a:solidFill>
                <a:latin typeface="Microsoft New Tai Lue"/>
                <a:cs typeface="Arial" panose="020B0604020202020204" pitchFamily="34" charset="0"/>
              </a:rPr>
            </a:br>
            <a:r>
              <a:rPr lang="da-DK" sz="800" noProof="1">
                <a:solidFill>
                  <a:prstClr val="black"/>
                </a:solidFill>
                <a:latin typeface="Microsoft New Tai Lue"/>
                <a:cs typeface="Arial" panose="020B0604020202020204" pitchFamily="34" charset="0"/>
              </a:rPr>
              <a:t>See </a:t>
            </a:r>
            <a:br>
              <a:rPr lang="da-DK" sz="800" noProof="1">
                <a:solidFill>
                  <a:prstClr val="black"/>
                </a:solidFill>
                <a:latin typeface="Microsoft New Tai Lue"/>
                <a:cs typeface="Arial" panose="020B0604020202020204" pitchFamily="34" charset="0"/>
              </a:rPr>
            </a:br>
            <a:r>
              <a:rPr lang="da-DK" sz="800" noProof="1">
                <a:solidFill>
                  <a:srgbClr val="42759B"/>
                </a:solidFill>
                <a:latin typeface="Microsoft New Tai Lue"/>
                <a:cs typeface="Arial" panose="020B0604020202020204" pitchFamily="34" charset="0"/>
                <a:hlinkClick r:id="rId2"/>
              </a:rPr>
              <a:t>www.designguide.ku.dk/ku/</a:t>
            </a:r>
            <a:br>
              <a:rPr lang="da-DK" sz="800" noProof="1">
                <a:solidFill>
                  <a:srgbClr val="42759B"/>
                </a:solidFill>
                <a:latin typeface="Microsoft New Tai Lue"/>
                <a:cs typeface="Arial" panose="020B0604020202020204" pitchFamily="34" charset="0"/>
                <a:hlinkClick r:id="rId2"/>
              </a:rPr>
            </a:br>
            <a:r>
              <a:rPr lang="da-DK" sz="800" noProof="1">
                <a:solidFill>
                  <a:srgbClr val="42759B"/>
                </a:solidFill>
                <a:latin typeface="Microsoft New Tai Lue"/>
                <a:cs typeface="Arial" panose="020B0604020202020204" pitchFamily="34" charset="0"/>
                <a:hlinkClick r:id="rId2"/>
              </a:rPr>
              <a:t>skabeloner/powerpoint/</a:t>
            </a:r>
            <a:br>
              <a:rPr lang="da-DK" sz="800" noProof="1">
                <a:solidFill>
                  <a:srgbClr val="42759B"/>
                </a:solidFill>
                <a:latin typeface="Microsoft New Tai Lue"/>
                <a:cs typeface="Arial" panose="020B0604020202020204" pitchFamily="34" charset="0"/>
                <a:hlinkClick r:id="rId2"/>
              </a:rPr>
            </a:br>
            <a:r>
              <a:rPr lang="da-DK" sz="800" noProof="1">
                <a:solidFill>
                  <a:srgbClr val="42759B"/>
                </a:solidFill>
                <a:latin typeface="Microsoft New Tai Lue"/>
                <a:cs typeface="Arial" panose="020B0604020202020204" pitchFamily="34" charset="0"/>
                <a:hlinkClick r:id="rId2"/>
              </a:rPr>
              <a:t>praesentationer/</a:t>
            </a:r>
            <a:endParaRPr lang="da-DK" sz="800" noProof="1">
              <a:solidFill>
                <a:srgbClr val="42759B"/>
              </a:solidFill>
              <a:latin typeface="Microsoft New Tai Lue"/>
              <a:cs typeface="Arial" panose="020B0604020202020204" pitchFamily="34" charset="0"/>
            </a:endParaRPr>
          </a:p>
        </p:txBody>
      </p:sp>
      <p:pic>
        <p:nvPicPr>
          <p:cNvPr id="58" name="Billede 25"/>
          <p:cNvPicPr>
            <a:picLocks noChangeAspect="1"/>
          </p:cNvPicPr>
          <p:nvPr userDrawn="1"/>
        </p:nvPicPr>
        <p:blipFill>
          <a:blip r:embed="rId5"/>
          <a:stretch>
            <a:fillRect/>
          </a:stretch>
        </p:blipFill>
        <p:spPr>
          <a:xfrm>
            <a:off x="6268051" y="4201412"/>
            <a:ext cx="257327" cy="275280"/>
          </a:xfrm>
          <a:prstGeom prst="rect">
            <a:avLst/>
          </a:prstGeom>
        </p:spPr>
      </p:pic>
      <p:pic>
        <p:nvPicPr>
          <p:cNvPr id="59" name="Billede 36"/>
          <p:cNvPicPr>
            <a:picLocks noChangeAspect="1"/>
          </p:cNvPicPr>
          <p:nvPr userDrawn="1"/>
        </p:nvPicPr>
        <p:blipFill>
          <a:blip r:embed="rId6"/>
          <a:stretch>
            <a:fillRect/>
          </a:stretch>
        </p:blipFill>
        <p:spPr>
          <a:xfrm>
            <a:off x="8223539" y="2795378"/>
            <a:ext cx="288708" cy="275280"/>
          </a:xfrm>
          <a:prstGeom prst="rect">
            <a:avLst/>
          </a:prstGeom>
        </p:spPr>
      </p:pic>
      <p:pic>
        <p:nvPicPr>
          <p:cNvPr id="60" name="Billede 37"/>
          <p:cNvPicPr>
            <a:picLocks noChangeAspect="1"/>
          </p:cNvPicPr>
          <p:nvPr userDrawn="1"/>
        </p:nvPicPr>
        <p:blipFill>
          <a:blip r:embed="rId7"/>
          <a:stretch>
            <a:fillRect/>
          </a:stretch>
        </p:blipFill>
        <p:spPr>
          <a:xfrm>
            <a:off x="8241825" y="3187799"/>
            <a:ext cx="223123" cy="228843"/>
          </a:xfrm>
          <a:prstGeom prst="rect">
            <a:avLst/>
          </a:prstGeom>
        </p:spPr>
      </p:pic>
      <p:sp>
        <p:nvSpPr>
          <p:cNvPr id="61" name="Text Box 48"/>
          <p:cNvSpPr txBox="1">
            <a:spLocks noChangeArrowheads="1"/>
          </p:cNvSpPr>
          <p:nvPr userDrawn="1"/>
        </p:nvSpPr>
        <p:spPr bwMode="auto">
          <a:xfrm>
            <a:off x="2570384" y="1666133"/>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prstClr val="black"/>
                </a:solidFill>
                <a:latin typeface="Microsoft New Tai Lue"/>
                <a:cs typeface="Arial" panose="020B0604020202020204" pitchFamily="34" charset="0"/>
              </a:rPr>
              <a:t>2. </a:t>
            </a:r>
            <a:r>
              <a:rPr lang="en-GB" altLang="da-DK" sz="800" noProof="1">
                <a:solidFill>
                  <a:prstClr val="black"/>
                </a:solidFill>
                <a:latin typeface="Microsoft New Tai Lue"/>
                <a:cs typeface="Arial" panose="020B0604020202020204" pitchFamily="34" charset="0"/>
              </a:rPr>
              <a:t>Under the </a:t>
            </a:r>
            <a:r>
              <a:rPr lang="en-GB" altLang="da-DK" sz="800" b="1" noProof="1">
                <a:solidFill>
                  <a:prstClr val="black"/>
                </a:solidFill>
                <a:latin typeface="Microsoft New Tai Lue"/>
                <a:cs typeface="Arial" panose="020B0604020202020204" pitchFamily="34" charset="0"/>
              </a:rPr>
              <a:t>New slide </a:t>
            </a:r>
            <a:r>
              <a:rPr lang="en-GB" altLang="da-DK" sz="800" noProof="1">
                <a:solidFill>
                  <a:prstClr val="black"/>
                </a:solidFill>
                <a:latin typeface="Microsoft New Tai Lue"/>
                <a:cs typeface="Arial" panose="020B0604020202020204" pitchFamily="34" charset="0"/>
              </a:rPr>
              <a:t>button Click on the top part of the button to create a slide identical to the one selected. Click on the bottom part of the button to see a selection of possible layout choices</a:t>
            </a:r>
            <a:endParaRPr lang="da-DK" altLang="da-DK" sz="800" noProof="1">
              <a:solidFill>
                <a:prstClr val="black"/>
              </a:solidFill>
              <a:latin typeface="Microsoft New Tai Lue"/>
              <a:cs typeface="Arial" panose="020B0604020202020204" pitchFamily="34" charset="0"/>
            </a:endParaRPr>
          </a:p>
        </p:txBody>
      </p:sp>
      <p:pic>
        <p:nvPicPr>
          <p:cNvPr id="62" name="Picture 61"/>
          <p:cNvPicPr>
            <a:picLocks noChangeAspect="1"/>
          </p:cNvPicPr>
          <p:nvPr userDrawn="1"/>
        </p:nvPicPr>
        <p:blipFill>
          <a:blip r:embed="rId8"/>
          <a:stretch>
            <a:fillRect/>
          </a:stretch>
        </p:blipFill>
        <p:spPr>
          <a:xfrm>
            <a:off x="4271881" y="1743737"/>
            <a:ext cx="243187" cy="432989"/>
          </a:xfrm>
          <a:prstGeom prst="rect">
            <a:avLst/>
          </a:prstGeom>
        </p:spPr>
      </p:pic>
    </p:spTree>
    <p:extLst>
      <p:ext uri="{BB962C8B-B14F-4D97-AF65-F5344CB8AC3E}">
        <p14:creationId xmlns:p14="http://schemas.microsoft.com/office/powerpoint/2010/main" val="2181695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626112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2559196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3759281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390652" y="1374775"/>
            <a:ext cx="4616449"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210301" y="1374775"/>
            <a:ext cx="4618567"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4159177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425252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6" y="0"/>
            <a:ext cx="12198351"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7"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1A8FE306-C2F6-4A57-9B1E-3808C70DCDF2}" type="datetime1">
              <a:rPr lang="da-DK" smtClean="0"/>
              <a:t>31-10-2017</a:t>
            </a:fld>
            <a:endParaRPr lang="en-GB" dirty="0"/>
          </a:p>
        </p:txBody>
      </p:sp>
      <p:sp>
        <p:nvSpPr>
          <p:cNvPr id="5" name="Pladsholder til sidefod 4"/>
          <p:cNvSpPr>
            <a:spLocks noGrp="1"/>
          </p:cNvSpPr>
          <p:nvPr>
            <p:ph type="ftr" sz="quarter" idx="11"/>
          </p:nvPr>
        </p:nvSpPr>
        <p:spPr>
          <a:xfrm>
            <a:off x="3236497" y="-385200"/>
            <a:ext cx="6981163"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9"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3"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en-GB" dirty="0"/>
          </a:p>
        </p:txBody>
      </p:sp>
      <p:sp>
        <p:nvSpPr>
          <p:cNvPr id="15" name="Pladsholder til tekst 14"/>
          <p:cNvSpPr>
            <a:spLocks noGrp="1"/>
          </p:cNvSpPr>
          <p:nvPr>
            <p:ph type="body" sz="quarter" idx="13" hasCustomPrompt="1"/>
          </p:nvPr>
        </p:nvSpPr>
        <p:spPr>
          <a:xfrm>
            <a:off x="588970"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br>
              <a:rPr lang="en-GB" dirty="0"/>
            </a:br>
            <a:endParaRPr lang="en-GB" dirty="0"/>
          </a:p>
        </p:txBody>
      </p:sp>
      <p:sp>
        <p:nvSpPr>
          <p:cNvPr id="10" name="Titel 1"/>
          <p:cNvSpPr>
            <a:spLocks noGrp="1"/>
          </p:cNvSpPr>
          <p:nvPr>
            <p:ph type="body" sz="quarter" idx="14" hasCustomPrompt="1"/>
          </p:nvPr>
        </p:nvSpPr>
        <p:spPr>
          <a:xfrm>
            <a:off x="587382" y="261095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1690682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1042796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1696815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108457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524755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290736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0901" y="476251"/>
            <a:ext cx="2357967" cy="50069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390652" y="476251"/>
            <a:ext cx="6877049" cy="50069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9"/>
          <p:cNvSpPr>
            <a:spLocks noGrp="1" noChangeArrowheads="1"/>
          </p:cNvSpPr>
          <p:nvPr>
            <p:ph type="ftr" sz="quarter" idx="10"/>
          </p:nvPr>
        </p:nvSpPr>
        <p:spPr>
          <a:ln/>
        </p:spPr>
        <p:txBody>
          <a:bodyPr/>
          <a:lstStyle>
            <a:lvl1pPr>
              <a:defRPr/>
            </a:lvl1pPr>
          </a:lstStyle>
          <a:p>
            <a:pPr>
              <a:defRPr/>
            </a:pPr>
            <a:r>
              <a:rPr lang="en-US" altLang="da-DK"/>
              <a:t>Det Juridiske Fakultet </a:t>
            </a:r>
            <a:endParaRPr lang="da-DK" altLang="da-DK"/>
          </a:p>
        </p:txBody>
      </p:sp>
    </p:spTree>
    <p:extLst>
      <p:ext uri="{BB962C8B-B14F-4D97-AF65-F5344CB8AC3E}">
        <p14:creationId xmlns:p14="http://schemas.microsoft.com/office/powerpoint/2010/main" val="6222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en-GB" dirty="0"/>
              <a:t>Click to add title</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48BA57D3-3A06-42DE-8329-4A599228B9A1}" type="datetime1">
              <a:rPr lang="da-DK" smtClean="0"/>
              <a:t>31-10-2017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70" y="620714"/>
            <a:ext cx="11012487" cy="865186"/>
          </a:xfrm>
        </p:spPr>
        <p:txBody>
          <a:bodyPr/>
          <a:lstStyle/>
          <a:p>
            <a:pPr lvl="0"/>
            <a:r>
              <a:rPr lang="en-GB" dirty="0"/>
              <a:t>Click to add title</a:t>
            </a:r>
          </a:p>
        </p:txBody>
      </p:sp>
      <p:sp>
        <p:nvSpPr>
          <p:cNvPr id="3" name="Pladsholder til indhold 2"/>
          <p:cNvSpPr>
            <a:spLocks noGrp="1"/>
          </p:cNvSpPr>
          <p:nvPr>
            <p:ph sz="half" idx="1" hasCustomPrompt="1"/>
          </p:nvPr>
        </p:nvSpPr>
        <p:spPr>
          <a:xfrm>
            <a:off x="588971" y="1635126"/>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en-GB" dirty="0"/>
              <a:t>Click to add text</a:t>
            </a:r>
          </a:p>
          <a:p>
            <a:pPr lvl="1"/>
            <a:r>
              <a:rPr lang="en-GB" dirty="0"/>
              <a:t>2</a:t>
            </a:r>
          </a:p>
          <a:p>
            <a:pPr lvl="2"/>
            <a:r>
              <a:rPr lang="en-GB" dirty="0"/>
              <a:t>3</a:t>
            </a:r>
          </a:p>
          <a:p>
            <a:pPr lvl="3"/>
            <a:endParaRPr lang="en-GB" dirty="0"/>
          </a:p>
        </p:txBody>
      </p:sp>
      <p:sp>
        <p:nvSpPr>
          <p:cNvPr id="4" name="Pladsholder til indhold 3"/>
          <p:cNvSpPr>
            <a:spLocks noGrp="1"/>
          </p:cNvSpPr>
          <p:nvPr>
            <p:ph sz="half" idx="2" hasCustomPrompt="1"/>
          </p:nvPr>
        </p:nvSpPr>
        <p:spPr>
          <a:xfrm>
            <a:off x="6244503" y="1635126"/>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4505FA94-BE71-426F-A992-1545AC90C129}" type="datetime1">
              <a:rPr lang="da-DK" smtClean="0"/>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6"/>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71" y="620722"/>
            <a:ext cx="11012487" cy="865187"/>
          </a:xfrm>
        </p:spPr>
        <p:txBody>
          <a:bodyPr/>
          <a:lstStyle/>
          <a:p>
            <a:pPr lvl="0"/>
            <a:r>
              <a:rPr lang="en-GB" dirty="0"/>
              <a:t>Click to add title</a:t>
            </a:r>
          </a:p>
        </p:txBody>
      </p:sp>
      <p:sp>
        <p:nvSpPr>
          <p:cNvPr id="3" name="Pladsholder til indhold 2"/>
          <p:cNvSpPr>
            <a:spLocks noGrp="1"/>
          </p:cNvSpPr>
          <p:nvPr>
            <p:ph sz="half" idx="1" hasCustomPrompt="1"/>
          </p:nvPr>
        </p:nvSpPr>
        <p:spPr>
          <a:xfrm>
            <a:off x="588970" y="1635125"/>
            <a:ext cx="5359399"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1A136EBD-A59D-4A63-8430-010EAF79E64E}" type="datetime1">
              <a:rPr lang="da-DK" smtClean="0"/>
              <a:t>31-10-2017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2.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71" y="620714"/>
            <a:ext cx="11012487" cy="865186"/>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title</a:t>
            </a:r>
            <a:endParaRPr lang="da-DK" dirty="0"/>
          </a:p>
        </p:txBody>
      </p:sp>
      <p:sp>
        <p:nvSpPr>
          <p:cNvPr id="3" name="Pladsholder til tekst 2"/>
          <p:cNvSpPr>
            <a:spLocks noGrp="1"/>
          </p:cNvSpPr>
          <p:nvPr>
            <p:ph type="body" idx="1"/>
          </p:nvPr>
        </p:nvSpPr>
        <p:spPr>
          <a:xfrm>
            <a:off x="588971" y="1635125"/>
            <a:ext cx="11012487" cy="467518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p:nvSpPr>
        <p:spPr>
          <a:xfrm>
            <a:off x="0" y="1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ladsholder til sidefod 4"/>
          <p:cNvSpPr>
            <a:spLocks noGrp="1"/>
          </p:cNvSpPr>
          <p:nvPr>
            <p:ph type="ftr" sz="quarter" idx="3"/>
          </p:nvPr>
        </p:nvSpPr>
        <p:spPr>
          <a:xfrm>
            <a:off x="3236497" y="85755"/>
            <a:ext cx="6981163"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8" y="8575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a:p>
        </p:txBody>
      </p:sp>
      <p:sp>
        <p:nvSpPr>
          <p:cNvPr id="4" name="Pladsholder til dato 3"/>
          <p:cNvSpPr>
            <a:spLocks noGrp="1"/>
          </p:cNvSpPr>
          <p:nvPr>
            <p:ph type="dt" sz="half" idx="2"/>
          </p:nvPr>
        </p:nvSpPr>
        <p:spPr>
          <a:xfrm>
            <a:off x="10329111" y="85755"/>
            <a:ext cx="814976" cy="176797"/>
          </a:xfrm>
          <a:prstGeom prst="rect">
            <a:avLst/>
          </a:prstGeom>
        </p:spPr>
        <p:txBody>
          <a:bodyPr vert="horz" lIns="0" tIns="0" rIns="0" bIns="0" rtlCol="0" anchor="b" anchorCtr="0"/>
          <a:lstStyle>
            <a:lvl1pPr algn="r">
              <a:defRPr sz="1000">
                <a:solidFill>
                  <a:srgbClr val="333333"/>
                </a:solidFill>
              </a:defRPr>
            </a:lvl1pPr>
          </a:lstStyle>
          <a:p>
            <a:fld id="{22039412-A1D7-4F56-B074-5441266AA9AA}" type="datetime1">
              <a:rPr lang="da-DK" smtClean="0"/>
              <a:t>31-10-2017</a:t>
            </a:fld>
            <a:endParaRPr lang="da-DK" dirty="0"/>
          </a:p>
        </p:txBody>
      </p:sp>
      <p:pic>
        <p:nvPicPr>
          <p:cNvPr id="12" name="Picture 11"/>
          <p:cNvPicPr>
            <a:picLocks noChangeAspect="1"/>
          </p:cNvPicPr>
          <p:nvPr/>
        </p:nvPicPr>
        <p:blipFill rotWithShape="1">
          <a:blip r:embed="rId24"/>
          <a:srcRect l="12043" t="11448" r="17199" b="13844"/>
          <a:stretch/>
        </p:blipFill>
        <p:spPr>
          <a:xfrm>
            <a:off x="335535" y="63578"/>
            <a:ext cx="166516" cy="211296"/>
          </a:xfrm>
          <a:prstGeom prst="rect">
            <a:avLst/>
          </a:prstGeom>
        </p:spPr>
      </p:pic>
      <p:pic>
        <p:nvPicPr>
          <p:cNvPr id="13" name="Picture 2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1695" y="96477"/>
            <a:ext cx="2332648" cy="159521"/>
          </a:xfrm>
          <a:prstGeom prst="rect">
            <a:avLst/>
          </a:prstGeom>
        </p:spPr>
      </p:pic>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8" r:id="rId21"/>
    <p:sldLayoutId id="2147483736"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34" descr="top_dk_58"/>
          <p:cNvPicPr>
            <a:picLocks noChangeAspect="1" noChangeArrowheads="1"/>
          </p:cNvPicPr>
          <p:nvPr/>
        </p:nvPicPr>
        <p:blipFill>
          <a:blip r:embed="rId13">
            <a:extLst>
              <a:ext uri="{28A0092B-C50C-407E-A947-70E740481C1C}">
                <a14:useLocalDpi xmlns:a14="http://schemas.microsoft.com/office/drawing/2010/main" val="0"/>
              </a:ext>
            </a:extLst>
          </a:blip>
          <a:srcRect r="20377"/>
          <a:stretch>
            <a:fillRect/>
          </a:stretch>
        </p:blipFill>
        <p:spPr bwMode="auto">
          <a:xfrm>
            <a:off x="0" y="0"/>
            <a:ext cx="1219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2" descr="JURA_ppt_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573724"/>
            <a:ext cx="121920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16"/>
          <p:cNvSpPr>
            <a:spLocks noChangeArrowheads="1"/>
          </p:cNvSpPr>
          <p:nvPr/>
        </p:nvSpPr>
        <p:spPr bwMode="auto">
          <a:xfrm>
            <a:off x="1390652" y="6343650"/>
            <a:ext cx="9582149" cy="279400"/>
          </a:xfrm>
          <a:prstGeom prst="rect">
            <a:avLst/>
          </a:prstGeom>
          <a:noFill/>
          <a:ln w="9525">
            <a:noFill/>
            <a:miter lim="800000"/>
            <a:headEnd/>
            <a:tailEnd/>
          </a:ln>
          <a:effec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defRPr/>
            </a:pPr>
            <a:r>
              <a:rPr lang="en-GB" altLang="da-DK" sz="1000" b="1" smtClean="0">
                <a:solidFill>
                  <a:srgbClr val="999632"/>
                </a:solidFill>
                <a:latin typeface="Verdana" pitchFamily="34" charset="0"/>
              </a:rPr>
              <a:t>NSELP – BLOCK IV, October 2015</a:t>
            </a:r>
            <a:endParaRPr lang="da-DK" altLang="da-DK" sz="900" b="1" smtClean="0">
              <a:solidFill>
                <a:srgbClr val="FFFFFF"/>
              </a:solidFill>
              <a:latin typeface="Verdana" pitchFamily="34" charset="0"/>
            </a:endParaRPr>
          </a:p>
          <a:p>
            <a:pPr fontAlgn="base">
              <a:lnSpc>
                <a:spcPct val="110000"/>
              </a:lnSpc>
              <a:spcBef>
                <a:spcPct val="0"/>
              </a:spcBef>
              <a:spcAft>
                <a:spcPct val="0"/>
              </a:spcAft>
              <a:defRPr/>
            </a:pPr>
            <a:r>
              <a:rPr lang="da-DK" altLang="da-DK" sz="900" smtClean="0">
                <a:solidFill>
                  <a:srgbClr val="FFFFFF"/>
                </a:solidFill>
                <a:latin typeface="Verdana" pitchFamily="34" charset="0"/>
              </a:rPr>
              <a:t>Slide </a:t>
            </a:r>
            <a:fld id="{4486D938-3698-4609-A168-A8AF0E6919B7}" type="slidenum">
              <a:rPr lang="da-DK" altLang="da-DK" sz="900" smtClean="0">
                <a:solidFill>
                  <a:srgbClr val="FFFFFF"/>
                </a:solidFill>
                <a:latin typeface="Verdana" pitchFamily="34" charset="0"/>
              </a:rPr>
              <a:pPr fontAlgn="base">
                <a:lnSpc>
                  <a:spcPct val="110000"/>
                </a:lnSpc>
                <a:spcBef>
                  <a:spcPct val="0"/>
                </a:spcBef>
                <a:spcAft>
                  <a:spcPct val="0"/>
                </a:spcAft>
                <a:defRPr/>
              </a:pPr>
              <a:t>‹#›</a:t>
            </a:fld>
            <a:endParaRPr lang="da-DK" altLang="da-DK" sz="900" smtClean="0">
              <a:solidFill>
                <a:srgbClr val="FFFFFF"/>
              </a:solidFill>
              <a:latin typeface="Verdana" pitchFamily="34" charset="0"/>
            </a:endParaRPr>
          </a:p>
        </p:txBody>
      </p:sp>
      <p:sp>
        <p:nvSpPr>
          <p:cNvPr id="1029" name="Line 20"/>
          <p:cNvSpPr>
            <a:spLocks noChangeShapeType="1"/>
          </p:cNvSpPr>
          <p:nvPr/>
        </p:nvSpPr>
        <p:spPr bwMode="auto">
          <a:xfrm flipH="1">
            <a:off x="6352" y="6694488"/>
            <a:ext cx="12198349" cy="0"/>
          </a:xfrm>
          <a:prstGeom prst="line">
            <a:avLst/>
          </a:prstGeom>
          <a:noFill/>
          <a:ln w="9525">
            <a:solidFill>
              <a:srgbClr val="9E963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a-DK" sz="2400" smtClean="0">
              <a:solidFill>
                <a:srgbClr val="FFFFFF"/>
              </a:solidFill>
              <a:latin typeface="Arial" pitchFamily="34" charset="0"/>
            </a:endParaRPr>
          </a:p>
        </p:txBody>
      </p:sp>
      <p:sp>
        <p:nvSpPr>
          <p:cNvPr id="1030" name="Rectangle 21"/>
          <p:cNvSpPr>
            <a:spLocks noGrp="1" noChangeArrowheads="1"/>
          </p:cNvSpPr>
          <p:nvPr>
            <p:ph type="title"/>
          </p:nvPr>
        </p:nvSpPr>
        <p:spPr bwMode="auto">
          <a:xfrm>
            <a:off x="1390658" y="692161"/>
            <a:ext cx="93683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da-DK" smtClean="0"/>
              <a:t>Klik for at redigere titeltypografi i masteren</a:t>
            </a:r>
          </a:p>
        </p:txBody>
      </p:sp>
      <p:sp>
        <p:nvSpPr>
          <p:cNvPr id="1031" name="Rectangle 22"/>
          <p:cNvSpPr>
            <a:spLocks noGrp="1" noChangeArrowheads="1"/>
          </p:cNvSpPr>
          <p:nvPr>
            <p:ph type="body" idx="1"/>
          </p:nvPr>
        </p:nvSpPr>
        <p:spPr bwMode="auto">
          <a:xfrm>
            <a:off x="1390651" y="1773238"/>
            <a:ext cx="9438216"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66589" name="Rectangle 29"/>
          <p:cNvSpPr>
            <a:spLocks noGrp="1" noChangeArrowheads="1"/>
          </p:cNvSpPr>
          <p:nvPr>
            <p:ph type="ftr" sz="quarter" idx="3"/>
          </p:nvPr>
        </p:nvSpPr>
        <p:spPr bwMode="auto">
          <a:xfrm>
            <a:off x="3405719" y="-3175"/>
            <a:ext cx="8739716" cy="263525"/>
          </a:xfrm>
          <a:prstGeom prst="rect">
            <a:avLst/>
          </a:prstGeom>
          <a:noFill/>
          <a:ln w="9525">
            <a:noFill/>
            <a:miter lim="800000"/>
            <a:headEnd/>
            <a:tailEnd/>
          </a:ln>
        </p:spPr>
        <p:txBody>
          <a:bodyPr vert="horz" wrap="square" lIns="91407" tIns="45705" rIns="91407" bIns="45705" numCol="1" anchor="ctr" anchorCtr="0" compatLnSpc="1">
            <a:prstTxWarp prst="textNoShape">
              <a:avLst/>
            </a:prstTxWarp>
          </a:bodyPr>
          <a:lstStyle>
            <a:lvl1pPr algn="r" eaLnBrk="1" hangingPunct="1">
              <a:defRPr sz="1000" smtClean="0">
                <a:solidFill>
                  <a:srgbClr val="F8F8F8"/>
                </a:solidFill>
                <a:latin typeface="Verdana" pitchFamily="34" charset="0"/>
              </a:defRPr>
            </a:lvl1pPr>
          </a:lstStyle>
          <a:p>
            <a:pPr fontAlgn="base">
              <a:spcBef>
                <a:spcPct val="0"/>
              </a:spcBef>
              <a:spcAft>
                <a:spcPct val="0"/>
              </a:spcAft>
              <a:defRPr/>
            </a:pPr>
            <a:r>
              <a:rPr lang="en-US" altLang="da-DK"/>
              <a:t>Det Juridiske Fakultet </a:t>
            </a:r>
            <a:endParaRPr lang="da-DK" altLang="da-DK"/>
          </a:p>
        </p:txBody>
      </p:sp>
    </p:spTree>
    <p:extLst>
      <p:ext uri="{BB962C8B-B14F-4D97-AF65-F5344CB8AC3E}">
        <p14:creationId xmlns:p14="http://schemas.microsoft.com/office/powerpoint/2010/main" val="5682826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800000"/>
          </a:solidFill>
          <a:latin typeface="+mj-lt"/>
          <a:ea typeface="+mj-ea"/>
          <a:cs typeface="+mj-cs"/>
        </a:defRPr>
      </a:lvl1pPr>
      <a:lvl2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2pPr>
      <a:lvl3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3pPr>
      <a:lvl4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4pPr>
      <a:lvl5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5pPr>
      <a:lvl6pPr marL="4572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6pPr>
      <a:lvl7pPr marL="9144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7pPr>
      <a:lvl8pPr marL="13716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8pPr>
      <a:lvl9pPr marL="18288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342900" indent="-342900" algn="l" rtl="0" eaLnBrk="0" fontAlgn="base" hangingPunct="0">
        <a:spcBef>
          <a:spcPct val="20000"/>
        </a:spcBef>
        <a:spcAft>
          <a:spcPct val="0"/>
        </a:spcAft>
        <a:buChar char="•"/>
        <a:defRPr sz="1400">
          <a:solidFill>
            <a:srgbClr val="000000"/>
          </a:solidFill>
          <a:latin typeface="+mn-lt"/>
          <a:ea typeface="+mn-ea"/>
        </a:defRPr>
      </a:lvl2pPr>
      <a:lvl3pPr marL="342900" indent="-342900" algn="l" rtl="0" eaLnBrk="0" fontAlgn="base" hangingPunct="0">
        <a:spcBef>
          <a:spcPct val="20000"/>
        </a:spcBef>
        <a:spcAft>
          <a:spcPct val="0"/>
        </a:spcAft>
        <a:buChar char="•"/>
        <a:defRPr sz="1400">
          <a:solidFill>
            <a:srgbClr val="000000"/>
          </a:solidFill>
          <a:latin typeface="+mn-lt"/>
          <a:ea typeface="+mn-ea"/>
        </a:defRPr>
      </a:lvl3pPr>
      <a:lvl4pPr marL="342900" indent="-342900" algn="l" rtl="0" eaLnBrk="0" fontAlgn="base" hangingPunct="0">
        <a:spcBef>
          <a:spcPct val="20000"/>
        </a:spcBef>
        <a:spcAft>
          <a:spcPct val="0"/>
        </a:spcAft>
        <a:buChar char="•"/>
        <a:defRPr sz="1400">
          <a:solidFill>
            <a:srgbClr val="000000"/>
          </a:solidFill>
          <a:latin typeface="+mn-lt"/>
          <a:ea typeface="+mn-ea"/>
        </a:defRPr>
      </a:lvl4pPr>
      <a:lvl5pPr marL="342900" indent="-342900" algn="l" rtl="0" eaLnBrk="0" fontAlgn="base" hangingPunct="0">
        <a:spcBef>
          <a:spcPct val="20000"/>
        </a:spcBef>
        <a:spcAft>
          <a:spcPct val="0"/>
        </a:spcAft>
        <a:buChar char="•"/>
        <a:defRPr sz="1200">
          <a:solidFill>
            <a:srgbClr val="000000"/>
          </a:solidFill>
          <a:latin typeface="+mn-lt"/>
          <a:ea typeface="+mn-ea"/>
        </a:defRPr>
      </a:lvl5pPr>
      <a:lvl6pPr marL="2514600" indent="-228600" algn="l" rtl="0" fontAlgn="base">
        <a:spcBef>
          <a:spcPct val="20000"/>
        </a:spcBef>
        <a:spcAft>
          <a:spcPct val="0"/>
        </a:spcAft>
        <a:buChar char="•"/>
        <a:defRPr sz="1200">
          <a:solidFill>
            <a:srgbClr val="6E6E6E"/>
          </a:solidFill>
          <a:latin typeface="+mn-lt"/>
          <a:ea typeface="+mn-ea"/>
        </a:defRPr>
      </a:lvl6pPr>
      <a:lvl7pPr marL="2971800" indent="-228600" algn="l" rtl="0" fontAlgn="base">
        <a:spcBef>
          <a:spcPct val="20000"/>
        </a:spcBef>
        <a:spcAft>
          <a:spcPct val="0"/>
        </a:spcAft>
        <a:buChar char="•"/>
        <a:defRPr sz="1200">
          <a:solidFill>
            <a:srgbClr val="6E6E6E"/>
          </a:solidFill>
          <a:latin typeface="+mn-lt"/>
          <a:ea typeface="+mn-ea"/>
        </a:defRPr>
      </a:lvl7pPr>
      <a:lvl8pPr marL="3429000" indent="-228600" algn="l" rtl="0" fontAlgn="base">
        <a:spcBef>
          <a:spcPct val="20000"/>
        </a:spcBef>
        <a:spcAft>
          <a:spcPct val="0"/>
        </a:spcAft>
        <a:buChar char="•"/>
        <a:defRPr sz="1200">
          <a:solidFill>
            <a:srgbClr val="6E6E6E"/>
          </a:solidFill>
          <a:latin typeface="+mn-lt"/>
          <a:ea typeface="+mn-ea"/>
        </a:defRPr>
      </a:lvl8pPr>
      <a:lvl9pPr marL="3886200" indent="-228600" algn="l" rtl="0" fontAlgn="base">
        <a:spcBef>
          <a:spcPct val="20000"/>
        </a:spcBef>
        <a:spcAft>
          <a:spcPct val="0"/>
        </a:spcAft>
        <a:buChar char="•"/>
        <a:defRPr sz="1200">
          <a:solidFill>
            <a:srgbClr val="6E6E6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71" y="620714"/>
            <a:ext cx="11012487" cy="865186"/>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title</a:t>
            </a:r>
            <a:endParaRPr lang="da-DK" dirty="0"/>
          </a:p>
        </p:txBody>
      </p:sp>
      <p:sp>
        <p:nvSpPr>
          <p:cNvPr id="3" name="Pladsholder til tekst 2"/>
          <p:cNvSpPr>
            <a:spLocks noGrp="1"/>
          </p:cNvSpPr>
          <p:nvPr>
            <p:ph type="body" idx="1"/>
          </p:nvPr>
        </p:nvSpPr>
        <p:spPr>
          <a:xfrm>
            <a:off x="588971" y="1635125"/>
            <a:ext cx="11012487" cy="467518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p:nvSpPr>
        <p:spPr>
          <a:xfrm>
            <a:off x="0" y="1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Pladsholder til sidefod 4"/>
          <p:cNvSpPr>
            <a:spLocks noGrp="1"/>
          </p:cNvSpPr>
          <p:nvPr>
            <p:ph type="ftr" sz="quarter" idx="3"/>
          </p:nvPr>
        </p:nvSpPr>
        <p:spPr>
          <a:xfrm>
            <a:off x="3236497" y="85755"/>
            <a:ext cx="6981163"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8" y="8575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a:p>
        </p:txBody>
      </p:sp>
      <p:sp>
        <p:nvSpPr>
          <p:cNvPr id="4" name="Pladsholder til dato 3"/>
          <p:cNvSpPr>
            <a:spLocks noGrp="1"/>
          </p:cNvSpPr>
          <p:nvPr>
            <p:ph type="dt" sz="half" idx="2"/>
          </p:nvPr>
        </p:nvSpPr>
        <p:spPr>
          <a:xfrm>
            <a:off x="10329111" y="85755"/>
            <a:ext cx="814976" cy="176797"/>
          </a:xfrm>
          <a:prstGeom prst="rect">
            <a:avLst/>
          </a:prstGeom>
        </p:spPr>
        <p:txBody>
          <a:bodyPr vert="horz" lIns="0" tIns="0" rIns="0" bIns="0" rtlCol="0" anchor="b" anchorCtr="0"/>
          <a:lstStyle>
            <a:lvl1pPr algn="r">
              <a:defRPr sz="1000">
                <a:solidFill>
                  <a:srgbClr val="333333"/>
                </a:solidFill>
              </a:defRPr>
            </a:lvl1pPr>
          </a:lstStyle>
          <a:p>
            <a:fld id="{22039412-A1D7-4F56-B074-5441266AA9AA}" type="datetime1">
              <a:rPr lang="da-DK" smtClean="0"/>
              <a:pPr/>
              <a:t>31-10-2017</a:t>
            </a:fld>
            <a:endParaRPr lang="da-DK" dirty="0"/>
          </a:p>
        </p:txBody>
      </p:sp>
      <p:pic>
        <p:nvPicPr>
          <p:cNvPr id="12" name="Picture 11"/>
          <p:cNvPicPr>
            <a:picLocks noChangeAspect="1"/>
          </p:cNvPicPr>
          <p:nvPr/>
        </p:nvPicPr>
        <p:blipFill rotWithShape="1">
          <a:blip r:embed="rId23"/>
          <a:srcRect l="12043" t="11448" r="17199" b="13844"/>
          <a:stretch/>
        </p:blipFill>
        <p:spPr>
          <a:xfrm>
            <a:off x="335535" y="63578"/>
            <a:ext cx="166516" cy="211296"/>
          </a:xfrm>
          <a:prstGeom prst="rect">
            <a:avLst/>
          </a:prstGeom>
        </p:spPr>
      </p:pic>
      <p:pic>
        <p:nvPicPr>
          <p:cNvPr id="13"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61695" y="96477"/>
            <a:ext cx="2332648" cy="159521"/>
          </a:xfrm>
          <a:prstGeom prst="rect">
            <a:avLst/>
          </a:prstGeom>
        </p:spPr>
      </p:pic>
    </p:spTree>
    <p:extLst>
      <p:ext uri="{BB962C8B-B14F-4D97-AF65-F5344CB8AC3E}">
        <p14:creationId xmlns:p14="http://schemas.microsoft.com/office/powerpoint/2010/main" val="5441111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34" descr="top_dk_58"/>
          <p:cNvPicPr>
            <a:picLocks noChangeAspect="1" noChangeArrowheads="1"/>
          </p:cNvPicPr>
          <p:nvPr/>
        </p:nvPicPr>
        <p:blipFill>
          <a:blip r:embed="rId13">
            <a:extLst>
              <a:ext uri="{28A0092B-C50C-407E-A947-70E740481C1C}">
                <a14:useLocalDpi xmlns:a14="http://schemas.microsoft.com/office/drawing/2010/main" val="0"/>
              </a:ext>
            </a:extLst>
          </a:blip>
          <a:srcRect r="20377"/>
          <a:stretch>
            <a:fillRect/>
          </a:stretch>
        </p:blipFill>
        <p:spPr bwMode="auto">
          <a:xfrm>
            <a:off x="0" y="0"/>
            <a:ext cx="1219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2" descr="JURA_ppt_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573714"/>
            <a:ext cx="121920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20"/>
          <p:cNvSpPr>
            <a:spLocks noChangeShapeType="1"/>
          </p:cNvSpPr>
          <p:nvPr/>
        </p:nvSpPr>
        <p:spPr bwMode="auto">
          <a:xfrm flipH="1">
            <a:off x="6351" y="6694488"/>
            <a:ext cx="12198349" cy="0"/>
          </a:xfrm>
          <a:prstGeom prst="line">
            <a:avLst/>
          </a:prstGeom>
          <a:noFill/>
          <a:ln w="9525">
            <a:solidFill>
              <a:srgbClr val="9E963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a-DK" sz="2400" smtClean="0">
              <a:solidFill>
                <a:srgbClr val="FFFFFF"/>
              </a:solidFill>
              <a:latin typeface="Arial" charset="0"/>
            </a:endParaRPr>
          </a:p>
        </p:txBody>
      </p:sp>
      <p:sp>
        <p:nvSpPr>
          <p:cNvPr id="1029" name="Rectangle 21"/>
          <p:cNvSpPr>
            <a:spLocks noGrp="1" noChangeArrowheads="1"/>
          </p:cNvSpPr>
          <p:nvPr>
            <p:ph type="title"/>
          </p:nvPr>
        </p:nvSpPr>
        <p:spPr bwMode="auto">
          <a:xfrm>
            <a:off x="1390651" y="692151"/>
            <a:ext cx="93683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da-DK" smtClean="0"/>
              <a:t>Klik for at redigere titeltypografi i masteren</a:t>
            </a:r>
          </a:p>
        </p:txBody>
      </p:sp>
      <p:sp>
        <p:nvSpPr>
          <p:cNvPr id="1030" name="Rectangle 22"/>
          <p:cNvSpPr>
            <a:spLocks noGrp="1" noChangeArrowheads="1"/>
          </p:cNvSpPr>
          <p:nvPr>
            <p:ph type="body" idx="1"/>
          </p:nvPr>
        </p:nvSpPr>
        <p:spPr bwMode="auto">
          <a:xfrm>
            <a:off x="1390651" y="1773238"/>
            <a:ext cx="9438216"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66589" name="Rectangle 29"/>
          <p:cNvSpPr>
            <a:spLocks noGrp="1" noChangeArrowheads="1"/>
          </p:cNvSpPr>
          <p:nvPr>
            <p:ph type="ftr" sz="quarter" idx="3"/>
          </p:nvPr>
        </p:nvSpPr>
        <p:spPr bwMode="auto">
          <a:xfrm>
            <a:off x="3405718" y="-3175"/>
            <a:ext cx="8739716" cy="263525"/>
          </a:xfrm>
          <a:prstGeom prst="rect">
            <a:avLst/>
          </a:prstGeom>
          <a:noFill/>
          <a:ln w="9525">
            <a:noFill/>
            <a:miter lim="800000"/>
            <a:headEnd/>
            <a:tailEnd/>
          </a:ln>
        </p:spPr>
        <p:txBody>
          <a:bodyPr vert="horz" wrap="square" lIns="91407" tIns="45705" rIns="91407" bIns="45705" numCol="1" anchor="ctr" anchorCtr="0" compatLnSpc="1">
            <a:prstTxWarp prst="textNoShape">
              <a:avLst/>
            </a:prstTxWarp>
          </a:bodyPr>
          <a:lstStyle>
            <a:lvl1pPr algn="r" eaLnBrk="1" hangingPunct="1">
              <a:defRPr sz="1000" smtClean="0">
                <a:solidFill>
                  <a:srgbClr val="F8F8F8"/>
                </a:solidFill>
                <a:latin typeface="Verdana" pitchFamily="34" charset="0"/>
              </a:defRPr>
            </a:lvl1pPr>
          </a:lstStyle>
          <a:p>
            <a:pPr fontAlgn="base">
              <a:spcBef>
                <a:spcPct val="0"/>
              </a:spcBef>
              <a:spcAft>
                <a:spcPct val="0"/>
              </a:spcAft>
              <a:defRPr/>
            </a:pPr>
            <a:r>
              <a:rPr lang="en-US" altLang="da-DK"/>
              <a:t>Det Juridiske Fakultet </a:t>
            </a:r>
            <a:endParaRPr lang="da-DK" altLang="da-DK"/>
          </a:p>
        </p:txBody>
      </p:sp>
    </p:spTree>
    <p:extLst>
      <p:ext uri="{BB962C8B-B14F-4D97-AF65-F5344CB8AC3E}">
        <p14:creationId xmlns:p14="http://schemas.microsoft.com/office/powerpoint/2010/main" val="10999442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800000"/>
          </a:solidFill>
          <a:latin typeface="+mj-lt"/>
          <a:ea typeface="+mj-ea"/>
          <a:cs typeface="+mj-cs"/>
        </a:defRPr>
      </a:lvl1pPr>
      <a:lvl2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2pPr>
      <a:lvl3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3pPr>
      <a:lvl4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4pPr>
      <a:lvl5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5pPr>
      <a:lvl6pPr marL="4572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6pPr>
      <a:lvl7pPr marL="9144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7pPr>
      <a:lvl8pPr marL="13716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8pPr>
      <a:lvl9pPr marL="18288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342900" indent="-342900" algn="l" rtl="0" eaLnBrk="0" fontAlgn="base" hangingPunct="0">
        <a:spcBef>
          <a:spcPct val="20000"/>
        </a:spcBef>
        <a:spcAft>
          <a:spcPct val="0"/>
        </a:spcAft>
        <a:buChar char="•"/>
        <a:defRPr sz="1400">
          <a:solidFill>
            <a:srgbClr val="000000"/>
          </a:solidFill>
          <a:latin typeface="+mn-lt"/>
          <a:ea typeface="+mn-ea"/>
        </a:defRPr>
      </a:lvl2pPr>
      <a:lvl3pPr marL="342900" indent="-342900" algn="l" rtl="0" eaLnBrk="0" fontAlgn="base" hangingPunct="0">
        <a:spcBef>
          <a:spcPct val="20000"/>
        </a:spcBef>
        <a:spcAft>
          <a:spcPct val="0"/>
        </a:spcAft>
        <a:buChar char="•"/>
        <a:defRPr sz="1400">
          <a:solidFill>
            <a:srgbClr val="000000"/>
          </a:solidFill>
          <a:latin typeface="+mn-lt"/>
          <a:ea typeface="+mn-ea"/>
        </a:defRPr>
      </a:lvl3pPr>
      <a:lvl4pPr marL="342900" indent="-342900" algn="l" rtl="0" eaLnBrk="0" fontAlgn="base" hangingPunct="0">
        <a:spcBef>
          <a:spcPct val="20000"/>
        </a:spcBef>
        <a:spcAft>
          <a:spcPct val="0"/>
        </a:spcAft>
        <a:buChar char="•"/>
        <a:defRPr sz="1400">
          <a:solidFill>
            <a:srgbClr val="000000"/>
          </a:solidFill>
          <a:latin typeface="+mn-lt"/>
          <a:ea typeface="+mn-ea"/>
        </a:defRPr>
      </a:lvl4pPr>
      <a:lvl5pPr marL="342900" indent="-342900" algn="l" rtl="0" eaLnBrk="0" fontAlgn="base" hangingPunct="0">
        <a:spcBef>
          <a:spcPct val="20000"/>
        </a:spcBef>
        <a:spcAft>
          <a:spcPct val="0"/>
        </a:spcAft>
        <a:buChar char="•"/>
        <a:defRPr sz="1200">
          <a:solidFill>
            <a:srgbClr val="000000"/>
          </a:solidFill>
          <a:latin typeface="+mn-lt"/>
          <a:ea typeface="+mn-ea"/>
        </a:defRPr>
      </a:lvl5pPr>
      <a:lvl6pPr marL="2514600" indent="-228600" algn="l" rtl="0" fontAlgn="base">
        <a:spcBef>
          <a:spcPct val="20000"/>
        </a:spcBef>
        <a:spcAft>
          <a:spcPct val="0"/>
        </a:spcAft>
        <a:buChar char="•"/>
        <a:defRPr sz="1200">
          <a:solidFill>
            <a:srgbClr val="6E6E6E"/>
          </a:solidFill>
          <a:latin typeface="+mn-lt"/>
          <a:ea typeface="+mn-ea"/>
        </a:defRPr>
      </a:lvl6pPr>
      <a:lvl7pPr marL="2971800" indent="-228600" algn="l" rtl="0" fontAlgn="base">
        <a:spcBef>
          <a:spcPct val="20000"/>
        </a:spcBef>
        <a:spcAft>
          <a:spcPct val="0"/>
        </a:spcAft>
        <a:buChar char="•"/>
        <a:defRPr sz="1200">
          <a:solidFill>
            <a:srgbClr val="6E6E6E"/>
          </a:solidFill>
          <a:latin typeface="+mn-lt"/>
          <a:ea typeface="+mn-ea"/>
        </a:defRPr>
      </a:lvl7pPr>
      <a:lvl8pPr marL="3429000" indent="-228600" algn="l" rtl="0" fontAlgn="base">
        <a:spcBef>
          <a:spcPct val="20000"/>
        </a:spcBef>
        <a:spcAft>
          <a:spcPct val="0"/>
        </a:spcAft>
        <a:buChar char="•"/>
        <a:defRPr sz="1200">
          <a:solidFill>
            <a:srgbClr val="6E6E6E"/>
          </a:solidFill>
          <a:latin typeface="+mn-lt"/>
          <a:ea typeface="+mn-ea"/>
        </a:defRPr>
      </a:lvl8pPr>
      <a:lvl9pPr marL="3886200" indent="-228600" algn="l" rtl="0" fontAlgn="base">
        <a:spcBef>
          <a:spcPct val="20000"/>
        </a:spcBef>
        <a:spcAft>
          <a:spcPct val="0"/>
        </a:spcAft>
        <a:buChar char="•"/>
        <a:defRPr sz="1200">
          <a:solidFill>
            <a:srgbClr val="6E6E6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64771"/>
            <a:ext cx="8163339" cy="5203768"/>
          </a:xfrm>
        </p:spPr>
        <p:txBody>
          <a:bodyPr/>
          <a:lstStyle/>
          <a:p>
            <a:r>
              <a:rPr lang="en-GB" dirty="0" smtClean="0"/>
              <a:t>                             </a:t>
            </a:r>
            <a:endParaRPr lang="en-GB" dirty="0"/>
          </a:p>
        </p:txBody>
      </p:sp>
      <p:sp>
        <p:nvSpPr>
          <p:cNvPr id="3" name="Subtitle 2"/>
          <p:cNvSpPr>
            <a:spLocks noGrp="1"/>
          </p:cNvSpPr>
          <p:nvPr>
            <p:ph type="subTitle" idx="1"/>
          </p:nvPr>
        </p:nvSpPr>
        <p:spPr>
          <a:xfrm>
            <a:off x="192764" y="3366655"/>
            <a:ext cx="7718784" cy="1182331"/>
          </a:xfrm>
        </p:spPr>
        <p:txBody>
          <a:bodyPr/>
          <a:lstStyle/>
          <a:p>
            <a:pPr algn="ctr"/>
            <a:r>
              <a:rPr lang="en-GB" b="1" i="1" dirty="0" smtClean="0">
                <a:solidFill>
                  <a:schemeClr val="bg1">
                    <a:lumMod val="50000"/>
                  </a:schemeClr>
                </a:solidFill>
              </a:rPr>
              <a:t> </a:t>
            </a:r>
          </a:p>
          <a:p>
            <a:pPr algn="ctr"/>
            <a:r>
              <a:rPr lang="en-GB" b="1" i="1" dirty="0" smtClean="0">
                <a:solidFill>
                  <a:schemeClr val="bg1">
                    <a:lumMod val="50000"/>
                  </a:schemeClr>
                </a:solidFill>
              </a:rPr>
              <a:t>International Transport and the Paris Agreement</a:t>
            </a:r>
            <a:endParaRPr lang="en-GB" b="1" i="1" u="sng" dirty="0" smtClean="0">
              <a:solidFill>
                <a:schemeClr val="bg1">
                  <a:lumMod val="50000"/>
                </a:schemeClr>
              </a:solidFill>
            </a:endParaRPr>
          </a:p>
          <a:p>
            <a:pPr algn="ctr"/>
            <a:r>
              <a:rPr lang="en-GB" sz="2000" b="1" i="1" dirty="0" smtClean="0">
                <a:solidFill>
                  <a:schemeClr val="bg1">
                    <a:lumMod val="50000"/>
                  </a:schemeClr>
                </a:solidFill>
              </a:rPr>
              <a:t>Webinar, 31</a:t>
            </a:r>
            <a:r>
              <a:rPr lang="en-GB" sz="2000" b="1" i="1" baseline="30000" dirty="0" smtClean="0">
                <a:solidFill>
                  <a:schemeClr val="bg1">
                    <a:lumMod val="50000"/>
                  </a:schemeClr>
                </a:solidFill>
              </a:rPr>
              <a:t>st</a:t>
            </a:r>
            <a:r>
              <a:rPr lang="en-GB" sz="2000" b="1" i="1" dirty="0" smtClean="0">
                <a:solidFill>
                  <a:schemeClr val="bg1">
                    <a:lumMod val="50000"/>
                  </a:schemeClr>
                </a:solidFill>
              </a:rPr>
              <a:t> October 2017</a:t>
            </a:r>
            <a:endParaRPr lang="en-GB" sz="2000" b="1" i="1" dirty="0">
              <a:solidFill>
                <a:schemeClr val="bg1">
                  <a:lumMod val="50000"/>
                </a:schemeClr>
              </a:solidFill>
            </a:endParaRPr>
          </a:p>
        </p:txBody>
      </p:sp>
      <p:sp>
        <p:nvSpPr>
          <p:cNvPr id="4" name="Text Placeholder 3"/>
          <p:cNvSpPr>
            <a:spLocks noGrp="1"/>
          </p:cNvSpPr>
          <p:nvPr>
            <p:ph type="body" sz="quarter" idx="13"/>
          </p:nvPr>
        </p:nvSpPr>
        <p:spPr>
          <a:xfrm>
            <a:off x="806486" y="4778771"/>
            <a:ext cx="3529031" cy="966962"/>
          </a:xfrm>
        </p:spPr>
        <p:txBody>
          <a:bodyPr/>
          <a:lstStyle/>
          <a:p>
            <a:r>
              <a:rPr lang="en-GB" sz="1600" b="1" dirty="0" smtClean="0"/>
              <a:t>Beatriz Martinez Romera</a:t>
            </a:r>
          </a:p>
          <a:p>
            <a:r>
              <a:rPr lang="en-GB" sz="1600" dirty="0" smtClean="0">
                <a:latin typeface="+mj-lt"/>
              </a:rPr>
              <a:t>Faculty of Law              </a:t>
            </a:r>
          </a:p>
          <a:p>
            <a:endParaRPr lang="en-GB" sz="1600" b="1" dirty="0"/>
          </a:p>
        </p:txBody>
      </p:sp>
      <p:sp>
        <p:nvSpPr>
          <p:cNvPr id="8" name="Text Placeholder 7"/>
          <p:cNvSpPr>
            <a:spLocks noGrp="1"/>
          </p:cNvSpPr>
          <p:nvPr>
            <p:ph type="body" sz="quarter" idx="14"/>
          </p:nvPr>
        </p:nvSpPr>
        <p:spPr>
          <a:xfrm>
            <a:off x="15766" y="1053453"/>
            <a:ext cx="7725103" cy="1323989"/>
          </a:xfrm>
        </p:spPr>
        <p:txBody>
          <a:bodyPr/>
          <a:lstStyle/>
          <a:p>
            <a:pPr algn="ctr"/>
            <a:r>
              <a:rPr lang="en-US" b="1" i="1" dirty="0"/>
              <a:t> Introduction of international transport emissions: Ties to the UNFCCC and difficulties of regulation in </a:t>
            </a:r>
            <a:r>
              <a:rPr lang="en-US" b="1" i="1" dirty="0" smtClean="0"/>
              <a:t>ICAO/IMO </a:t>
            </a:r>
            <a:endParaRPr lang="en-GB" b="1" i="1" dirty="0"/>
          </a:p>
        </p:txBody>
      </p:sp>
      <p:sp>
        <p:nvSpPr>
          <p:cNvPr id="5" name="Pladsholder til dato 4"/>
          <p:cNvSpPr>
            <a:spLocks noGrp="1"/>
          </p:cNvSpPr>
          <p:nvPr>
            <p:ph type="dt" sz="half" idx="10"/>
          </p:nvPr>
        </p:nvSpPr>
        <p:spPr/>
        <p:txBody>
          <a:bodyPr/>
          <a:lstStyle/>
          <a:p>
            <a:fld id="{E7A3A5D2-2426-4AED-8EAE-579EFD31C46A}" type="datetime1">
              <a:rPr lang="da-DK" smtClean="0"/>
              <a:t>31-10-2017</a:t>
            </a:fld>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1</a:t>
            </a:fld>
            <a:endParaRPr lang="en-GB" dirty="0"/>
          </a:p>
        </p:txBody>
      </p:sp>
    </p:spTree>
    <p:extLst>
      <p:ext uri="{BB962C8B-B14F-4D97-AF65-F5344CB8AC3E}">
        <p14:creationId xmlns:p14="http://schemas.microsoft.com/office/powerpoint/2010/main" val="2634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19836875"/>
              </p:ext>
            </p:extLst>
          </p:nvPr>
        </p:nvGraphicFramePr>
        <p:xfrm>
          <a:off x="548641" y="927652"/>
          <a:ext cx="11524089" cy="5751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itle 1"/>
          <p:cNvSpPr txBox="1">
            <a:spLocks/>
          </p:cNvSpPr>
          <p:nvPr/>
        </p:nvSpPr>
        <p:spPr bwMode="auto">
          <a:xfrm>
            <a:off x="316930" y="307369"/>
            <a:ext cx="93683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har char="•"/>
              <a:defRPr sz="2000">
                <a:solidFill>
                  <a:srgbClr val="000000"/>
                </a:solidFill>
                <a:latin typeface="Verdana" pitchFamily="34" charset="0"/>
                <a:ea typeface="ＭＳ Ｐゴシック" pitchFamily="34" charset="-128"/>
              </a:defRPr>
            </a:lvl1pPr>
            <a:lvl2pPr marL="342900" indent="-342900">
              <a:spcBef>
                <a:spcPct val="20000"/>
              </a:spcBef>
              <a:buChar char="•"/>
              <a:defRPr sz="1400">
                <a:solidFill>
                  <a:srgbClr val="000000"/>
                </a:solidFill>
                <a:latin typeface="Verdana" pitchFamily="34" charset="0"/>
                <a:ea typeface="ＭＳ Ｐゴシック" pitchFamily="34" charset="-128"/>
              </a:defRPr>
            </a:lvl2pPr>
            <a:lvl3pPr marL="342900" indent="-342900">
              <a:spcBef>
                <a:spcPct val="20000"/>
              </a:spcBef>
              <a:buChar char="•"/>
              <a:defRPr sz="1400">
                <a:solidFill>
                  <a:srgbClr val="000000"/>
                </a:solidFill>
                <a:latin typeface="Verdana" pitchFamily="34" charset="0"/>
                <a:ea typeface="ＭＳ Ｐゴシック" pitchFamily="34" charset="-128"/>
              </a:defRPr>
            </a:lvl3pPr>
            <a:lvl4pPr marL="342900" indent="-342900">
              <a:spcBef>
                <a:spcPct val="20000"/>
              </a:spcBef>
              <a:buChar char="•"/>
              <a:defRPr sz="1400">
                <a:solidFill>
                  <a:srgbClr val="000000"/>
                </a:solidFill>
                <a:latin typeface="Verdana" pitchFamily="34" charset="0"/>
                <a:ea typeface="ＭＳ Ｐゴシック" pitchFamily="34" charset="-128"/>
              </a:defRPr>
            </a:lvl4pPr>
            <a:lvl5pPr marL="342900" indent="-342900">
              <a:spcBef>
                <a:spcPct val="20000"/>
              </a:spcBef>
              <a:buChar char="•"/>
              <a:defRPr sz="1200">
                <a:solidFill>
                  <a:srgbClr val="000000"/>
                </a:solidFill>
                <a:latin typeface="Verdana" pitchFamily="34" charset="0"/>
                <a:ea typeface="ＭＳ Ｐゴシック" pitchFamily="34" charset="-128"/>
              </a:defRPr>
            </a:lvl5pPr>
            <a:lvl6pPr marL="8001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6pPr>
            <a:lvl7pPr marL="12573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7pPr>
            <a:lvl8pPr marL="17145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8pPr>
            <a:lvl9pPr marL="21717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800" b="1" i="0" u="none" strike="noStrike" kern="1200" cap="none" spc="0" normalizeH="0" baseline="0" noProof="0" dirty="0" smtClean="0">
                <a:ln>
                  <a:noFill/>
                </a:ln>
                <a:solidFill>
                  <a:srgbClr val="A31D20"/>
                </a:solidFill>
                <a:effectLst/>
                <a:uLnTx/>
                <a:uFillTx/>
                <a:latin typeface="Microsoft New Tai Lue"/>
                <a:ea typeface="ＭＳ Ｐゴシック" pitchFamily="34" charset="-128"/>
                <a:cs typeface="+mn-cs"/>
              </a:rPr>
              <a:t>International Maritime Organization</a:t>
            </a:r>
            <a:endParaRPr kumimoji="0" lang="en-US" altLang="da-DK" sz="2800" b="1" i="0" u="none" strike="noStrike" kern="1200" cap="none" spc="0" normalizeH="0" baseline="0" noProof="0" dirty="0">
              <a:ln>
                <a:noFill/>
              </a:ln>
              <a:solidFill>
                <a:srgbClr val="A31D20"/>
              </a:solidFill>
              <a:effectLst/>
              <a:uLnTx/>
              <a:uFillTx/>
              <a:latin typeface="Microsoft New Tai Lue"/>
              <a:ea typeface="ＭＳ Ｐゴシック" pitchFamily="34" charset="-128"/>
              <a:cs typeface="+mn-cs"/>
            </a:endParaRPr>
          </a:p>
        </p:txBody>
      </p:sp>
    </p:spTree>
    <p:extLst>
      <p:ext uri="{BB962C8B-B14F-4D97-AF65-F5344CB8AC3E}">
        <p14:creationId xmlns:p14="http://schemas.microsoft.com/office/powerpoint/2010/main" val="73710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9" y="732376"/>
            <a:ext cx="11012488" cy="865186"/>
          </a:xfrm>
        </p:spPr>
        <p:txBody>
          <a:bodyPr/>
          <a:lstStyle/>
          <a:p>
            <a:r>
              <a:rPr lang="en-US" b="1" dirty="0">
                <a:latin typeface="Times New Roman"/>
                <a:ea typeface="PMingLiU"/>
                <a:cs typeface="Arial"/>
              </a:rPr>
              <a:t>A</a:t>
            </a:r>
            <a:r>
              <a:rPr lang="en-US" b="1" dirty="0" smtClean="0">
                <a:latin typeface="Times New Roman"/>
                <a:ea typeface="PMingLiU"/>
                <a:cs typeface="Arial"/>
              </a:rPr>
              <a:t>reas </a:t>
            </a:r>
            <a:r>
              <a:rPr lang="en-US" b="1" dirty="0">
                <a:latin typeface="Times New Roman"/>
                <a:ea typeface="PMingLiU"/>
                <a:cs typeface="Arial"/>
              </a:rPr>
              <a:t>of friction:</a:t>
            </a:r>
            <a:br>
              <a:rPr lang="en-US" b="1" dirty="0">
                <a:latin typeface="Times New Roman"/>
                <a:ea typeface="PMingLiU"/>
                <a:cs typeface="Arial"/>
              </a:rPr>
            </a:br>
            <a:endParaRPr lang="da-DK" b="1" dirty="0"/>
          </a:p>
        </p:txBody>
      </p:sp>
      <p:sp>
        <p:nvSpPr>
          <p:cNvPr id="3" name="Content Placeholder 2"/>
          <p:cNvSpPr>
            <a:spLocks noGrp="1"/>
          </p:cNvSpPr>
          <p:nvPr>
            <p:ph idx="1"/>
          </p:nvPr>
        </p:nvSpPr>
        <p:spPr>
          <a:xfrm>
            <a:off x="755219" y="2067387"/>
            <a:ext cx="10749597" cy="4000904"/>
          </a:xfrm>
        </p:spPr>
        <p:txBody>
          <a:bodyPr/>
          <a:lstStyle/>
          <a:p>
            <a:pPr marL="457200" indent="-457200" algn="just">
              <a:lnSpc>
                <a:spcPct val="107000"/>
              </a:lnSpc>
              <a:spcAft>
                <a:spcPts val="0"/>
              </a:spcAft>
              <a:buAutoNum type="arabicPeriod"/>
            </a:pPr>
            <a:r>
              <a:rPr lang="en-US" dirty="0" smtClean="0">
                <a:ea typeface="PMingLiU"/>
                <a:cs typeface="Arial"/>
              </a:rPr>
              <a:t>Disagreement </a:t>
            </a:r>
            <a:r>
              <a:rPr lang="en-US" dirty="0">
                <a:ea typeface="PMingLiU"/>
                <a:cs typeface="Arial"/>
              </a:rPr>
              <a:t>over the </a:t>
            </a:r>
            <a:r>
              <a:rPr lang="en-US" b="1" dirty="0">
                <a:ea typeface="PMingLiU"/>
                <a:cs typeface="Arial"/>
              </a:rPr>
              <a:t>competent forum </a:t>
            </a:r>
            <a:r>
              <a:rPr lang="en-US" dirty="0">
                <a:ea typeface="PMingLiU"/>
                <a:cs typeface="Arial"/>
              </a:rPr>
              <a:t>to </a:t>
            </a:r>
            <a:r>
              <a:rPr lang="en-US" dirty="0" smtClean="0">
                <a:ea typeface="PMingLiU"/>
                <a:cs typeface="Arial"/>
              </a:rPr>
              <a:t>regulate</a:t>
            </a:r>
            <a:endParaRPr lang="en-US" dirty="0">
              <a:ea typeface="PMingLiU"/>
              <a:cs typeface="Arial"/>
            </a:endParaRPr>
          </a:p>
          <a:p>
            <a:pPr marL="457200" indent="-457200" algn="just">
              <a:lnSpc>
                <a:spcPct val="107000"/>
              </a:lnSpc>
              <a:spcAft>
                <a:spcPts val="0"/>
              </a:spcAft>
              <a:buAutoNum type="arabicPeriod"/>
            </a:pPr>
            <a:r>
              <a:rPr lang="en-US" dirty="0" smtClean="0">
                <a:ea typeface="PMingLiU"/>
                <a:cs typeface="Arial"/>
              </a:rPr>
              <a:t>Disagreement </a:t>
            </a:r>
            <a:r>
              <a:rPr lang="en-US" dirty="0">
                <a:ea typeface="PMingLiU"/>
                <a:cs typeface="Arial"/>
              </a:rPr>
              <a:t>over the </a:t>
            </a:r>
            <a:r>
              <a:rPr lang="en-US" b="1" dirty="0">
                <a:ea typeface="PMingLiU"/>
                <a:cs typeface="Arial"/>
              </a:rPr>
              <a:t>principles </a:t>
            </a:r>
            <a:r>
              <a:rPr lang="en-US" b="1" dirty="0" smtClean="0">
                <a:ea typeface="PMingLiU"/>
                <a:cs typeface="Arial"/>
              </a:rPr>
              <a:t>applying</a:t>
            </a:r>
            <a:r>
              <a:rPr lang="en-US" dirty="0" smtClean="0">
                <a:ea typeface="PMingLiU"/>
                <a:cs typeface="Arial"/>
              </a:rPr>
              <a:t> </a:t>
            </a:r>
          </a:p>
          <a:p>
            <a:pPr marL="0" indent="0" algn="just">
              <a:lnSpc>
                <a:spcPct val="107000"/>
              </a:lnSpc>
              <a:spcAft>
                <a:spcPts val="0"/>
              </a:spcAft>
              <a:buNone/>
            </a:pPr>
            <a:r>
              <a:rPr lang="en-US" dirty="0">
                <a:ea typeface="PMingLiU"/>
                <a:cs typeface="Arial"/>
              </a:rPr>
              <a:t>	</a:t>
            </a:r>
            <a:r>
              <a:rPr lang="en-US" dirty="0" smtClean="0">
                <a:ea typeface="PMingLiU"/>
                <a:cs typeface="Arial"/>
              </a:rPr>
              <a:t>(Differential and equal treatment)</a:t>
            </a:r>
          </a:p>
          <a:p>
            <a:pPr marL="0" indent="0" algn="just">
              <a:lnSpc>
                <a:spcPct val="107000"/>
              </a:lnSpc>
              <a:spcAft>
                <a:spcPts val="0"/>
              </a:spcAft>
              <a:buNone/>
            </a:pPr>
            <a:r>
              <a:rPr lang="en-US" dirty="0" smtClean="0">
                <a:ea typeface="PMingLiU"/>
                <a:cs typeface="Arial"/>
              </a:rPr>
              <a:t>3.   Disagreement </a:t>
            </a:r>
            <a:r>
              <a:rPr lang="en-US" dirty="0">
                <a:ea typeface="PMingLiU"/>
                <a:cs typeface="Arial"/>
              </a:rPr>
              <a:t>over the emissions reduction </a:t>
            </a:r>
            <a:r>
              <a:rPr lang="en-US" b="1" dirty="0">
                <a:ea typeface="PMingLiU"/>
                <a:cs typeface="Arial"/>
              </a:rPr>
              <a:t>target to be </a:t>
            </a:r>
            <a:r>
              <a:rPr lang="en-US" b="1" dirty="0" smtClean="0">
                <a:ea typeface="PMingLiU"/>
                <a:cs typeface="Arial"/>
              </a:rPr>
              <a:t>achieved</a:t>
            </a:r>
            <a:endParaRPr lang="en-US" dirty="0" smtClean="0">
              <a:ea typeface="PMingLiU"/>
              <a:cs typeface="Arial"/>
            </a:endParaRPr>
          </a:p>
          <a:p>
            <a:pPr marL="0" indent="0" algn="just">
              <a:lnSpc>
                <a:spcPct val="107000"/>
              </a:lnSpc>
              <a:spcAft>
                <a:spcPts val="0"/>
              </a:spcAft>
              <a:buNone/>
            </a:pPr>
            <a:r>
              <a:rPr lang="en-US" dirty="0">
                <a:ea typeface="PMingLiU"/>
                <a:cs typeface="Arial"/>
              </a:rPr>
              <a:t>	</a:t>
            </a:r>
            <a:r>
              <a:rPr lang="en-US" dirty="0" smtClean="0">
                <a:ea typeface="PMingLiU"/>
                <a:cs typeface="Arial"/>
              </a:rPr>
              <a:t> (relates to the </a:t>
            </a:r>
            <a:r>
              <a:rPr lang="en-US" dirty="0">
                <a:ea typeface="PMingLiU"/>
                <a:cs typeface="Arial"/>
              </a:rPr>
              <a:t>objectives </a:t>
            </a:r>
            <a:r>
              <a:rPr lang="en-US" dirty="0" smtClean="0">
                <a:ea typeface="PMingLiU"/>
                <a:cs typeface="Arial"/>
              </a:rPr>
              <a:t>of the regimes)</a:t>
            </a:r>
          </a:p>
          <a:p>
            <a:pPr marL="457200" indent="-457200" algn="just">
              <a:lnSpc>
                <a:spcPct val="107000"/>
              </a:lnSpc>
              <a:spcAft>
                <a:spcPts val="0"/>
              </a:spcAft>
              <a:buAutoNum type="arabicPeriod" startAt="4"/>
            </a:pPr>
            <a:r>
              <a:rPr lang="en-US" dirty="0" smtClean="0">
                <a:ea typeface="PMingLiU"/>
                <a:cs typeface="Arial"/>
              </a:rPr>
              <a:t>Disagreement </a:t>
            </a:r>
            <a:r>
              <a:rPr lang="en-US" dirty="0">
                <a:ea typeface="PMingLiU"/>
                <a:cs typeface="Arial"/>
              </a:rPr>
              <a:t>over </a:t>
            </a:r>
            <a:r>
              <a:rPr lang="en-US" b="1" dirty="0">
                <a:ea typeface="PMingLiU"/>
                <a:cs typeface="Arial"/>
              </a:rPr>
              <a:t>the way to achieve these </a:t>
            </a:r>
            <a:r>
              <a:rPr lang="en-US" b="1" dirty="0" smtClean="0">
                <a:ea typeface="PMingLiU"/>
                <a:cs typeface="Arial"/>
              </a:rPr>
              <a:t>reductions</a:t>
            </a:r>
            <a:r>
              <a:rPr lang="en-US" dirty="0" smtClean="0">
                <a:ea typeface="PMingLiU"/>
                <a:cs typeface="Arial"/>
              </a:rPr>
              <a:t>. </a:t>
            </a:r>
          </a:p>
          <a:p>
            <a:pPr marL="0" indent="0" algn="just">
              <a:lnSpc>
                <a:spcPct val="107000"/>
              </a:lnSpc>
              <a:spcAft>
                <a:spcPts val="0"/>
              </a:spcAft>
              <a:buNone/>
            </a:pPr>
            <a:r>
              <a:rPr lang="en-US" dirty="0">
                <a:ea typeface="PMingLiU"/>
                <a:cs typeface="Arial"/>
              </a:rPr>
              <a:t>	</a:t>
            </a:r>
            <a:r>
              <a:rPr lang="en-US" dirty="0" smtClean="0">
                <a:ea typeface="PMingLiU"/>
                <a:cs typeface="Arial"/>
              </a:rPr>
              <a:t>(the </a:t>
            </a:r>
            <a:r>
              <a:rPr lang="en-US" dirty="0">
                <a:ea typeface="PMingLiU"/>
                <a:cs typeface="Arial"/>
              </a:rPr>
              <a:t>use of market-based </a:t>
            </a:r>
            <a:r>
              <a:rPr lang="en-US" dirty="0" smtClean="0">
                <a:ea typeface="PMingLiU"/>
                <a:cs typeface="Arial"/>
              </a:rPr>
              <a:t>mechanisms)</a:t>
            </a:r>
            <a:endParaRPr lang="da-DK" sz="2000" dirty="0">
              <a:ea typeface="PMingLiU"/>
              <a:cs typeface="Arial"/>
            </a:endParaRPr>
          </a:p>
          <a:p>
            <a:endParaRPr lang="da-DK"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A57D3-3A06-42DE-8329-4A599228B9A1}" type="datetime1">
              <a:rPr kumimoji="0" lang="da-DK" sz="1000" b="0" i="0" u="none" strike="noStrike" kern="1200" cap="none" spc="0" normalizeH="0" baseline="0" noProof="0" smtClean="0">
                <a:ln>
                  <a:noFill/>
                </a:ln>
                <a:solidFill>
                  <a:srgbClr val="333333"/>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31-10-2017</a:t>
            </a:fld>
            <a:endParaRPr kumimoji="0" lang="en-GB" sz="1000" b="0" i="0" u="none" strike="noStrike" kern="1200" cap="none" spc="0" normalizeH="0" baseline="0" noProof="0" dirty="0">
              <a:ln>
                <a:noFill/>
              </a:ln>
              <a:solidFill>
                <a:srgbClr val="333333"/>
              </a:solidFill>
              <a:effectLst/>
              <a:uLnTx/>
              <a:uFillTx/>
              <a:latin typeface="Microsoft New Tai Lu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A926C-488A-4E3E-9C21-57CAA120E114}" type="slidenum">
              <a:rPr kumimoji="0" lang="en-GB" sz="1000" b="0" i="0" u="none" strike="noStrike" kern="1200" cap="none" spc="0" normalizeH="0" baseline="0" noProof="0" smtClean="0">
                <a:ln>
                  <a:noFill/>
                </a:ln>
                <a:solidFill>
                  <a:srgbClr val="333333"/>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srgbClr val="333333"/>
              </a:solidFill>
              <a:effectLst/>
              <a:uLnTx/>
              <a:uFillTx/>
              <a:latin typeface="Microsoft New Tai Lue"/>
              <a:ea typeface="+mn-ea"/>
              <a:cs typeface="+mn-cs"/>
            </a:endParaRPr>
          </a:p>
        </p:txBody>
      </p:sp>
      <p:sp>
        <p:nvSpPr>
          <p:cNvPr id="6" name="Title 1"/>
          <p:cNvSpPr txBox="1">
            <a:spLocks/>
          </p:cNvSpPr>
          <p:nvPr/>
        </p:nvSpPr>
        <p:spPr>
          <a:xfrm>
            <a:off x="373070" y="487366"/>
            <a:ext cx="11012487" cy="86518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000" b="1" i="0" u="none" strike="noStrike" kern="1200" cap="none" spc="60" normalizeH="0" baseline="0" noProof="0" dirty="0" smtClean="0">
              <a:ln>
                <a:noFill/>
              </a:ln>
              <a:solidFill>
                <a:srgbClr val="A31D20"/>
              </a:solidFill>
              <a:effectLst/>
              <a:uLnTx/>
              <a:uFillTx/>
              <a:latin typeface="Microsoft New Tai Lue"/>
              <a:ea typeface="+mj-ea"/>
              <a:cs typeface="+mj-cs"/>
            </a:endParaRPr>
          </a:p>
        </p:txBody>
      </p:sp>
    </p:spTree>
    <p:extLst>
      <p:ext uri="{BB962C8B-B14F-4D97-AF65-F5344CB8AC3E}">
        <p14:creationId xmlns:p14="http://schemas.microsoft.com/office/powerpoint/2010/main" val="121237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519790" y="1905877"/>
            <a:ext cx="10499932" cy="5370530"/>
          </a:xfrm>
        </p:spPr>
        <p:txBody>
          <a:bodyPr/>
          <a:lstStyle/>
          <a:p>
            <a:r>
              <a:rPr lang="en-GB" altLang="da-DK" sz="2400" b="1" dirty="0" smtClean="0">
                <a:solidFill>
                  <a:schemeClr val="tx1"/>
                </a:solidFill>
              </a:rPr>
              <a:t/>
            </a:r>
            <a:br>
              <a:rPr lang="en-GB" altLang="da-DK" sz="2400" b="1" dirty="0" smtClean="0">
                <a:solidFill>
                  <a:schemeClr val="tx1"/>
                </a:solidFill>
              </a:rPr>
            </a:br>
            <a:r>
              <a:rPr lang="en-GB" altLang="da-DK" sz="2400" b="1" dirty="0" smtClean="0">
                <a:solidFill>
                  <a:schemeClr val="tx1"/>
                </a:solidFill>
              </a:rPr>
              <a:t>Forum Shifting – </a:t>
            </a:r>
            <a:r>
              <a:rPr lang="en-GB" altLang="da-DK" sz="2400" dirty="0" smtClean="0">
                <a:solidFill>
                  <a:schemeClr val="tx1"/>
                </a:solidFill>
              </a:rPr>
              <a:t>Consolidation of ICAO and IMO as multilateral fora</a:t>
            </a:r>
            <a:br>
              <a:rPr lang="en-GB" altLang="da-DK" sz="2400" dirty="0" smtClean="0">
                <a:solidFill>
                  <a:schemeClr val="tx1"/>
                </a:solidFill>
              </a:rPr>
            </a:br>
            <a:r>
              <a:rPr lang="en-GB" altLang="da-DK" sz="2400" dirty="0">
                <a:solidFill>
                  <a:schemeClr val="tx1"/>
                </a:solidFill>
              </a:rPr>
              <a:t/>
            </a:r>
            <a:br>
              <a:rPr lang="en-GB" altLang="da-DK" sz="2400" dirty="0">
                <a:solidFill>
                  <a:schemeClr val="tx1"/>
                </a:solidFill>
              </a:rPr>
            </a:br>
            <a:r>
              <a:rPr lang="en-GB" altLang="da-DK" sz="2400" dirty="0" smtClean="0">
                <a:solidFill>
                  <a:schemeClr val="tx1"/>
                </a:solidFill>
              </a:rPr>
              <a:t>	However, international aviation and shipping are </a:t>
            </a:r>
            <a:r>
              <a:rPr lang="en-GB" altLang="da-DK" sz="2400" dirty="0" smtClean="0">
                <a:solidFill>
                  <a:schemeClr val="tx1"/>
                </a:solidFill>
              </a:rPr>
              <a:t>still anchored </a:t>
            </a:r>
            <a:r>
              <a:rPr lang="en-GB" altLang="da-DK" sz="2400" dirty="0" smtClean="0">
                <a:solidFill>
                  <a:schemeClr val="tx1"/>
                </a:solidFill>
              </a:rPr>
              <a:t>in </a:t>
            </a:r>
            <a:r>
              <a:rPr lang="en-GB" altLang="da-DK" sz="2400" dirty="0" smtClean="0">
                <a:solidFill>
                  <a:schemeClr val="tx1"/>
                </a:solidFill>
              </a:rPr>
              <a:t>	the climate </a:t>
            </a:r>
            <a:r>
              <a:rPr lang="en-GB" altLang="da-DK" sz="2400" dirty="0" smtClean="0">
                <a:solidFill>
                  <a:schemeClr val="tx1"/>
                </a:solidFill>
              </a:rPr>
              <a:t>regime	 </a:t>
            </a:r>
            <a:r>
              <a:rPr lang="en-GB" altLang="da-DK" sz="2400" b="1" dirty="0" smtClean="0">
                <a:solidFill>
                  <a:schemeClr val="tx1"/>
                </a:solidFill>
              </a:rPr>
              <a:t> </a:t>
            </a:r>
            <a:r>
              <a:rPr lang="en-GB" altLang="da-DK" sz="2400" b="1" dirty="0" smtClean="0">
                <a:solidFill>
                  <a:schemeClr val="tx1"/>
                </a:solidFill>
              </a:rPr>
              <a:t>	role </a:t>
            </a:r>
            <a:r>
              <a:rPr lang="en-GB" altLang="da-DK" sz="2400" b="1" dirty="0" smtClean="0">
                <a:solidFill>
                  <a:schemeClr val="tx1"/>
                </a:solidFill>
              </a:rPr>
              <a:t>for the Facilitative Dialogue</a:t>
            </a:r>
            <a:br>
              <a:rPr lang="en-GB" altLang="da-DK" sz="2400" b="1" dirty="0" smtClean="0">
                <a:solidFill>
                  <a:schemeClr val="tx1"/>
                </a:solidFill>
              </a:rPr>
            </a:br>
            <a:r>
              <a:rPr lang="en-GB" altLang="da-DK" sz="2400" b="1" dirty="0" smtClean="0">
                <a:solidFill>
                  <a:schemeClr val="tx1"/>
                </a:solidFill>
              </a:rPr>
              <a:t/>
            </a:r>
            <a:br>
              <a:rPr lang="en-GB" altLang="da-DK" sz="2400" b="1" dirty="0" smtClean="0">
                <a:solidFill>
                  <a:schemeClr val="tx1"/>
                </a:solidFill>
              </a:rPr>
            </a:br>
            <a:r>
              <a:rPr lang="en-GB" altLang="da-DK" sz="2400" b="1" dirty="0">
                <a:solidFill>
                  <a:schemeClr val="tx1"/>
                </a:solidFill>
              </a:rPr>
              <a:t/>
            </a:r>
            <a:br>
              <a:rPr lang="en-GB" altLang="da-DK" sz="2400" b="1" dirty="0">
                <a:solidFill>
                  <a:schemeClr val="tx1"/>
                </a:solidFill>
              </a:rPr>
            </a:br>
            <a:r>
              <a:rPr lang="en-GB" altLang="da-DK" sz="2400" b="1" dirty="0" smtClean="0">
                <a:solidFill>
                  <a:schemeClr val="tx1"/>
                </a:solidFill>
              </a:rPr>
              <a:t>Strengthening and increase of unilateral action</a:t>
            </a:r>
            <a:br>
              <a:rPr lang="en-GB" altLang="da-DK" sz="2400" b="1" dirty="0" smtClean="0">
                <a:solidFill>
                  <a:schemeClr val="tx1"/>
                </a:solidFill>
              </a:rPr>
            </a:br>
            <a:r>
              <a:rPr lang="en-GB" altLang="da-DK" sz="2400" b="1" dirty="0" smtClean="0">
                <a:solidFill>
                  <a:schemeClr val="tx1"/>
                </a:solidFill>
              </a:rPr>
              <a:t>	</a:t>
            </a:r>
            <a:br>
              <a:rPr lang="en-GB" altLang="da-DK" sz="2400" b="1" dirty="0" smtClean="0">
                <a:solidFill>
                  <a:schemeClr val="tx1"/>
                </a:solidFill>
              </a:rPr>
            </a:br>
            <a:r>
              <a:rPr lang="en-GB" altLang="da-DK" sz="2400" b="1" dirty="0" smtClean="0">
                <a:solidFill>
                  <a:schemeClr val="tx1"/>
                </a:solidFill>
              </a:rPr>
              <a:t>	</a:t>
            </a:r>
            <a:r>
              <a:rPr lang="en-GB" altLang="da-DK" sz="2400" dirty="0" smtClean="0">
                <a:solidFill>
                  <a:schemeClr val="tx1"/>
                </a:solidFill>
              </a:rPr>
              <a:t>aiming</a:t>
            </a:r>
            <a:r>
              <a:rPr lang="en-US" altLang="da-DK" sz="2400" dirty="0" smtClean="0">
                <a:solidFill>
                  <a:schemeClr val="tx1"/>
                </a:solidFill>
              </a:rPr>
              <a:t> to prompt </a:t>
            </a:r>
            <a:r>
              <a:rPr lang="en-US" altLang="da-DK" sz="2400" dirty="0">
                <a:solidFill>
                  <a:schemeClr val="tx1"/>
                </a:solidFill>
              </a:rPr>
              <a:t>action at the </a:t>
            </a:r>
            <a:r>
              <a:rPr lang="en-US" altLang="da-DK" sz="2400" dirty="0" smtClean="0">
                <a:solidFill>
                  <a:schemeClr val="tx1"/>
                </a:solidFill>
              </a:rPr>
              <a:t>multilateral level but also </a:t>
            </a:r>
            <a:r>
              <a:rPr lang="en-US" altLang="da-DK" sz="2400" dirty="0">
                <a:solidFill>
                  <a:schemeClr val="tx1"/>
                </a:solidFill>
              </a:rPr>
              <a:t>to fulfil </a:t>
            </a:r>
            <a:r>
              <a:rPr lang="en-US" altLang="da-DK" sz="2400" dirty="0" smtClean="0">
                <a:solidFill>
                  <a:schemeClr val="tx1"/>
                </a:solidFill>
              </a:rPr>
              <a:t>	countries commitments under the Paris Agreement</a:t>
            </a:r>
            <a:r>
              <a:rPr lang="en-US" altLang="da-DK" sz="2400" dirty="0">
                <a:solidFill>
                  <a:schemeClr val="tx1"/>
                </a:solidFill>
              </a:rPr>
              <a:t/>
            </a:r>
            <a:br>
              <a:rPr lang="en-US" altLang="da-DK" sz="2400" dirty="0">
                <a:solidFill>
                  <a:schemeClr val="tx1"/>
                </a:solidFill>
              </a:rPr>
            </a:br>
            <a:endParaRPr lang="en-GB" altLang="da-DK" sz="2400" dirty="0" smtClean="0">
              <a:solidFill>
                <a:schemeClr val="tx1"/>
              </a:solidFill>
            </a:endParaRPr>
          </a:p>
        </p:txBody>
      </p:sp>
      <p:sp>
        <p:nvSpPr>
          <p:cNvPr id="1126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a-DK" sz="1000">
                <a:solidFill>
                  <a:srgbClr val="F8F8F8"/>
                </a:solidFill>
                <a:latin typeface="Verdana" pitchFamily="34" charset="0"/>
              </a:rPr>
              <a:t>Det Juridiske Fakultet </a:t>
            </a:r>
            <a:endParaRPr lang="da-DK" altLang="da-DK" sz="1000">
              <a:solidFill>
                <a:srgbClr val="F8F8F8"/>
              </a:solidFill>
              <a:latin typeface="Verdana" pitchFamily="34" charset="0"/>
            </a:endParaRPr>
          </a:p>
        </p:txBody>
      </p:sp>
      <p:sp>
        <p:nvSpPr>
          <p:cNvPr id="4" name="Title 1"/>
          <p:cNvSpPr txBox="1">
            <a:spLocks/>
          </p:cNvSpPr>
          <p:nvPr/>
        </p:nvSpPr>
        <p:spPr bwMode="auto">
          <a:xfrm>
            <a:off x="431806" y="333386"/>
            <a:ext cx="93683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ctr" rtl="0" eaLnBrk="0" fontAlgn="base" hangingPunct="0">
              <a:spcBef>
                <a:spcPct val="0"/>
              </a:spcBef>
              <a:spcAft>
                <a:spcPct val="0"/>
              </a:spcAft>
              <a:defRPr sz="2800" b="1">
                <a:solidFill>
                  <a:srgbClr val="800000"/>
                </a:solidFill>
                <a:latin typeface="+mj-lt"/>
                <a:ea typeface="+mj-ea"/>
                <a:cs typeface="+mj-cs"/>
              </a:defRPr>
            </a:lvl1pPr>
            <a:lvl2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2pPr>
            <a:lvl3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3pPr>
            <a:lvl4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4pPr>
            <a:lvl5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5pPr>
            <a:lvl6pPr marL="4572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6pPr>
            <a:lvl7pPr marL="9144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7pPr>
            <a:lvl8pPr marL="13716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8pPr>
            <a:lvl9pPr marL="18288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9pPr>
          </a:lstStyle>
          <a:p>
            <a:pPr algn="l">
              <a:defRPr/>
            </a:pPr>
            <a:r>
              <a:rPr lang="en-US" altLang="da-DK" kern="0" dirty="0" smtClean="0">
                <a:solidFill>
                  <a:schemeClr val="accent1"/>
                </a:solidFill>
              </a:rPr>
              <a:t>Future Regulation</a:t>
            </a:r>
          </a:p>
        </p:txBody>
      </p:sp>
      <p:sp>
        <p:nvSpPr>
          <p:cNvPr id="2" name="Right Arrow 1"/>
          <p:cNvSpPr/>
          <p:nvPr/>
        </p:nvSpPr>
        <p:spPr>
          <a:xfrm>
            <a:off x="728869" y="2299251"/>
            <a:ext cx="450574"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728869" y="4392359"/>
            <a:ext cx="450574"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208754" y="3405809"/>
            <a:ext cx="807733" cy="23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32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2312" y="2208362"/>
            <a:ext cx="6395591" cy="502891"/>
          </a:xfrm>
        </p:spPr>
        <p:txBody>
          <a:bodyPr/>
          <a:lstStyle/>
          <a:p>
            <a:r>
              <a:rPr lang="en-GB" sz="4000" b="1" dirty="0" smtClean="0"/>
              <a:t>Thank you</a:t>
            </a:r>
            <a:br>
              <a:rPr lang="en-GB" sz="4000" b="1" dirty="0" smtClean="0"/>
            </a:br>
            <a:r>
              <a:rPr lang="en-GB" sz="4000" b="1" dirty="0" smtClean="0"/>
              <a:t/>
            </a:r>
            <a:br>
              <a:rPr lang="en-GB" sz="4000" b="1" dirty="0" smtClean="0"/>
            </a:br>
            <a:r>
              <a:rPr lang="en-GB" sz="4000" b="1" dirty="0"/>
              <a:t/>
            </a:r>
            <a:br>
              <a:rPr lang="en-GB" sz="4000" b="1" dirty="0"/>
            </a:br>
            <a:endParaRPr lang="en-GB" sz="4000" b="1" dirty="0"/>
          </a:p>
        </p:txBody>
      </p:sp>
      <p:sp>
        <p:nvSpPr>
          <p:cNvPr id="5" name="Date Placeholder 4"/>
          <p:cNvSpPr>
            <a:spLocks noGrp="1"/>
          </p:cNvSpPr>
          <p:nvPr>
            <p:ph type="dt" sz="half" idx="10"/>
          </p:nvPr>
        </p:nvSpPr>
        <p:spPr/>
        <p:txBody>
          <a:bodyPr/>
          <a:lstStyle/>
          <a:p>
            <a:fld id="{5C1AB96B-3DC4-45C7-AE91-26F455E7B4C2}" type="datetime1">
              <a:rPr lang="da-DK" smtClean="0"/>
              <a:t>31-10-2017</a:t>
            </a:fld>
            <a:endParaRPr lang="en-GB" dirty="0"/>
          </a:p>
        </p:txBody>
      </p:sp>
      <p:sp>
        <p:nvSpPr>
          <p:cNvPr id="2" name="Pladsholder til slidenummer 1"/>
          <p:cNvSpPr>
            <a:spLocks noGrp="1"/>
          </p:cNvSpPr>
          <p:nvPr>
            <p:ph type="sldNum" sz="quarter" idx="12"/>
          </p:nvPr>
        </p:nvSpPr>
        <p:spPr/>
        <p:txBody>
          <a:bodyPr/>
          <a:lstStyle/>
          <a:p>
            <a:fld id="{091A926C-488A-4E3E-9C21-57CAA120E114}" type="slidenum">
              <a:rPr lang="en-GB" smtClean="0"/>
              <a:t>13</a:t>
            </a:fld>
            <a:endParaRPr lang="en-GB" dirty="0"/>
          </a:p>
        </p:txBody>
      </p:sp>
      <p:sp>
        <p:nvSpPr>
          <p:cNvPr id="8" name="Title 3"/>
          <p:cNvSpPr txBox="1">
            <a:spLocks/>
          </p:cNvSpPr>
          <p:nvPr/>
        </p:nvSpPr>
        <p:spPr>
          <a:xfrm>
            <a:off x="9057736" y="1347746"/>
            <a:ext cx="2950232" cy="86061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6400" b="0" kern="1200" spc="60" baseline="0">
                <a:solidFill>
                  <a:schemeClr val="bg1"/>
                </a:solidFill>
                <a:latin typeface="+mj-lt"/>
                <a:ea typeface="+mj-ea"/>
                <a:cs typeface="+mj-cs"/>
              </a:defRPr>
            </a:lvl1pPr>
          </a:lstStyle>
          <a:p>
            <a:r>
              <a:rPr lang="en-GB" sz="3600" b="1" dirty="0" smtClean="0"/>
              <a:t> </a:t>
            </a:r>
            <a:br>
              <a:rPr lang="en-GB" sz="3600" b="1" dirty="0" smtClean="0"/>
            </a:br>
            <a:endParaRPr lang="en-GB" sz="3600" b="1" dirty="0"/>
          </a:p>
        </p:txBody>
      </p:sp>
      <p:pic>
        <p:nvPicPr>
          <p:cNvPr id="3" name="Picture 2"/>
          <p:cNvPicPr>
            <a:picLocks noChangeAspect="1"/>
          </p:cNvPicPr>
          <p:nvPr/>
        </p:nvPicPr>
        <p:blipFill>
          <a:blip r:embed="rId3"/>
          <a:stretch>
            <a:fillRect/>
          </a:stretch>
        </p:blipFill>
        <p:spPr>
          <a:xfrm>
            <a:off x="7381030" y="2998159"/>
            <a:ext cx="4325745" cy="2819653"/>
          </a:xfrm>
          <a:prstGeom prst="rect">
            <a:avLst/>
          </a:prstGeom>
        </p:spPr>
      </p:pic>
      <p:sp>
        <p:nvSpPr>
          <p:cNvPr id="7" name="Title 3"/>
          <p:cNvSpPr txBox="1">
            <a:spLocks/>
          </p:cNvSpPr>
          <p:nvPr/>
        </p:nvSpPr>
        <p:spPr>
          <a:xfrm>
            <a:off x="3933520" y="5111666"/>
            <a:ext cx="6395591" cy="5028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6400" b="0" kern="1200" spc="60" baseline="0">
                <a:solidFill>
                  <a:schemeClr val="bg1"/>
                </a:solidFill>
                <a:latin typeface="+mj-lt"/>
                <a:ea typeface="+mj-ea"/>
                <a:cs typeface="+mj-cs"/>
              </a:defRPr>
            </a:lvl1pPr>
          </a:lstStyle>
          <a:p>
            <a:r>
              <a:rPr lang="en-GB" sz="2800" b="1" dirty="0"/>
              <a:t>www.trameren.dk</a:t>
            </a:r>
          </a:p>
          <a:p>
            <a:r>
              <a:rPr lang="en-GB" sz="2800" b="1" dirty="0" smtClean="0"/>
              <a:t/>
            </a:r>
            <a:br>
              <a:rPr lang="en-GB" sz="2800" b="1" dirty="0" smtClean="0"/>
            </a:br>
            <a:r>
              <a:rPr lang="en-GB" sz="2800" b="1" dirty="0" smtClean="0"/>
              <a:t>Beatriz.Martinez.Romera@jur.ku.dk</a:t>
            </a:r>
            <a:br>
              <a:rPr lang="en-GB" sz="2800" b="1" dirty="0" smtClean="0"/>
            </a:br>
            <a:endParaRPr lang="en-GB" sz="2800" b="1" dirty="0"/>
          </a:p>
        </p:txBody>
      </p:sp>
    </p:spTree>
    <p:extLst>
      <p:ext uri="{BB962C8B-B14F-4D97-AF65-F5344CB8AC3E}">
        <p14:creationId xmlns:p14="http://schemas.microsoft.com/office/powerpoint/2010/main" val="1294562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txBox="1">
            <a:spLocks noChangeArrowheads="1"/>
          </p:cNvSpPr>
          <p:nvPr/>
        </p:nvSpPr>
        <p:spPr bwMode="auto">
          <a:xfrm>
            <a:off x="1882448" y="2266122"/>
            <a:ext cx="9355395" cy="24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714500" indent="-3429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indent="-342900">
              <a:lnSpc>
                <a:spcPct val="150000"/>
              </a:lnSpc>
              <a:spcBef>
                <a:spcPct val="20000"/>
              </a:spcBef>
              <a:buFont typeface="Wingdings" panose="05000000000000000000" pitchFamily="2" charset="2"/>
              <a:buChar char="Ø"/>
            </a:pPr>
            <a:r>
              <a:rPr lang="en-US" altLang="da-DK" b="1" dirty="0">
                <a:solidFill>
                  <a:srgbClr val="000000"/>
                </a:solidFill>
                <a:latin typeface="+mn-lt"/>
              </a:rPr>
              <a:t>Regulation under the climate </a:t>
            </a:r>
            <a:r>
              <a:rPr lang="en-US" altLang="da-DK" b="1" dirty="0" smtClean="0">
                <a:solidFill>
                  <a:srgbClr val="000000"/>
                </a:solidFill>
                <a:latin typeface="+mn-lt"/>
              </a:rPr>
              <a:t>change regime </a:t>
            </a:r>
            <a:endParaRPr lang="en-US" altLang="da-DK" b="1" dirty="0">
              <a:solidFill>
                <a:srgbClr val="000000"/>
              </a:solidFill>
              <a:latin typeface="+mn-lt"/>
            </a:endParaRPr>
          </a:p>
          <a:p>
            <a:pPr lvl="1" indent="-342900">
              <a:lnSpc>
                <a:spcPct val="150000"/>
              </a:lnSpc>
              <a:spcBef>
                <a:spcPct val="20000"/>
              </a:spcBef>
              <a:buFont typeface="Wingdings" panose="05000000000000000000" pitchFamily="2" charset="2"/>
              <a:buChar char="Ø"/>
            </a:pPr>
            <a:r>
              <a:rPr lang="en-US" altLang="da-DK" b="1" dirty="0" smtClean="0">
                <a:solidFill>
                  <a:srgbClr val="000000"/>
                </a:solidFill>
                <a:latin typeface="+mn-lt"/>
              </a:rPr>
              <a:t>Regulation under ICAO and the IMO</a:t>
            </a:r>
          </a:p>
          <a:p>
            <a:pPr lvl="1" indent="-342900">
              <a:lnSpc>
                <a:spcPct val="150000"/>
              </a:lnSpc>
              <a:spcBef>
                <a:spcPct val="20000"/>
              </a:spcBef>
              <a:buFont typeface="Wingdings" panose="05000000000000000000" pitchFamily="2" charset="2"/>
              <a:buChar char="Ø"/>
            </a:pPr>
            <a:r>
              <a:rPr lang="en-US" altLang="da-DK" b="1" dirty="0" smtClean="0">
                <a:solidFill>
                  <a:srgbClr val="000000"/>
                </a:solidFill>
                <a:latin typeface="+mn-lt"/>
              </a:rPr>
              <a:t>Future regulation</a:t>
            </a:r>
          </a:p>
        </p:txBody>
      </p:sp>
      <p:sp>
        <p:nvSpPr>
          <p:cNvPr id="4" name="Title 1"/>
          <p:cNvSpPr txBox="1">
            <a:spLocks/>
          </p:cNvSpPr>
          <p:nvPr/>
        </p:nvSpPr>
        <p:spPr bwMode="auto">
          <a:xfrm>
            <a:off x="473848" y="333385"/>
            <a:ext cx="93683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ctr" rtl="0" eaLnBrk="0" fontAlgn="base" hangingPunct="0">
              <a:spcBef>
                <a:spcPct val="0"/>
              </a:spcBef>
              <a:spcAft>
                <a:spcPct val="0"/>
              </a:spcAft>
              <a:defRPr sz="2800" b="1">
                <a:solidFill>
                  <a:srgbClr val="800000"/>
                </a:solidFill>
                <a:latin typeface="+mj-lt"/>
                <a:ea typeface="+mj-ea"/>
                <a:cs typeface="+mj-cs"/>
              </a:defRPr>
            </a:lvl1pPr>
            <a:lvl2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2pPr>
            <a:lvl3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3pPr>
            <a:lvl4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4pPr>
            <a:lvl5pPr algn="ctr" rtl="0" eaLnBrk="0" fontAlgn="base" hangingPunct="0">
              <a:spcBef>
                <a:spcPct val="0"/>
              </a:spcBef>
              <a:spcAft>
                <a:spcPct val="0"/>
              </a:spcAft>
              <a:defRPr sz="2800" b="1">
                <a:solidFill>
                  <a:srgbClr val="800000"/>
                </a:solidFill>
                <a:latin typeface="Verdana" charset="0"/>
                <a:ea typeface="ＭＳ Ｐゴシック" charset="-128"/>
                <a:cs typeface="ＭＳ Ｐゴシック" charset="-128"/>
              </a:defRPr>
            </a:lvl5pPr>
            <a:lvl6pPr marL="4572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6pPr>
            <a:lvl7pPr marL="9144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7pPr>
            <a:lvl8pPr marL="13716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8pPr>
            <a:lvl9pPr marL="1828800" algn="ctr" rtl="0" fontAlgn="base">
              <a:spcBef>
                <a:spcPct val="0"/>
              </a:spcBef>
              <a:spcAft>
                <a:spcPct val="0"/>
              </a:spcAft>
              <a:defRPr sz="2600" b="1">
                <a:solidFill>
                  <a:srgbClr val="A52216"/>
                </a:solidFill>
                <a:latin typeface="Verdana" charset="0"/>
                <a:ea typeface="ＭＳ Ｐゴシック" charset="-128"/>
                <a:cs typeface="ＭＳ Ｐゴシック" charset="-128"/>
              </a:defRPr>
            </a:lvl9pPr>
          </a:lstStyle>
          <a:p>
            <a:pPr algn="l">
              <a:defRPr/>
            </a:pPr>
            <a:r>
              <a:rPr lang="en-US" altLang="da-DK" kern="0" dirty="0" smtClean="0">
                <a:solidFill>
                  <a:schemeClr val="accent1"/>
                </a:solidFill>
              </a:rPr>
              <a:t>Outline</a:t>
            </a:r>
          </a:p>
        </p:txBody>
      </p:sp>
    </p:spTree>
    <p:extLst>
      <p:ext uri="{BB962C8B-B14F-4D97-AF65-F5344CB8AC3E}">
        <p14:creationId xmlns:p14="http://schemas.microsoft.com/office/powerpoint/2010/main" val="179781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03130" y="632635"/>
            <a:ext cx="9368367" cy="720725"/>
          </a:xfrm>
        </p:spPr>
        <p:txBody>
          <a:bodyPr/>
          <a:lstStyle/>
          <a:p>
            <a:r>
              <a:rPr lang="en-US" altLang="da-DK" sz="2800" b="1" dirty="0" smtClean="0"/>
              <a:t>Climate Change Regime</a:t>
            </a:r>
          </a:p>
        </p:txBody>
      </p:sp>
      <p:sp>
        <p:nvSpPr>
          <p:cNvPr id="12291" name="Rectangle 3"/>
          <p:cNvSpPr>
            <a:spLocks noChangeArrowheads="1"/>
          </p:cNvSpPr>
          <p:nvPr/>
        </p:nvSpPr>
        <p:spPr bwMode="auto">
          <a:xfrm>
            <a:off x="486873" y="2022881"/>
            <a:ext cx="1132840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400" b="1" i="0" u="none" strike="noStrike" kern="1200" cap="none" spc="0" normalizeH="0" baseline="0" noProof="0" dirty="0">
                <a:ln>
                  <a:noFill/>
                </a:ln>
                <a:solidFill>
                  <a:srgbClr val="363636"/>
                </a:solidFill>
                <a:effectLst/>
                <a:uLnTx/>
                <a:uFillTx/>
                <a:latin typeface="Microsoft New Tai Lue"/>
                <a:ea typeface="ＭＳ Ｐゴシック" pitchFamily="34" charset="-128"/>
                <a:cs typeface="+mn-cs"/>
              </a:rPr>
              <a:t>1992 - UN Framework Convention on Climate Change (UNFCCC)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400" b="1" i="0" u="none" strike="noStrike" kern="1200" cap="none" spc="0" normalizeH="0" baseline="0" noProof="0" dirty="0">
              <a:ln>
                <a:noFill/>
              </a:ln>
              <a:solidFill>
                <a:srgbClr val="363636"/>
              </a:solidFill>
              <a:effectLst/>
              <a:uLnTx/>
              <a:uFillTx/>
              <a:latin typeface="Microsoft New Tai Lue"/>
              <a:ea typeface="ＭＳ Ｐゴシック"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altLang="da-DK" sz="2400" b="0" i="1" u="sng" strike="noStrike" kern="1200" cap="none" spc="0" normalizeH="0" baseline="0" noProof="0" dirty="0">
                <a:ln>
                  <a:noFill/>
                </a:ln>
                <a:solidFill>
                  <a:srgbClr val="363636"/>
                </a:solidFill>
                <a:effectLst/>
                <a:uLnTx/>
                <a:uFillTx/>
                <a:latin typeface="Microsoft New Tai Lue"/>
                <a:ea typeface="ＭＳ Ｐゴシック" pitchFamily="34" charset="-128"/>
                <a:cs typeface="+mn-cs"/>
              </a:rPr>
              <a:t>“stabilization of greenhouse gas concentrations in the atmosphere at a level that would prevent dangerous anthropogenic interference with the climate system…</a:t>
            </a:r>
            <a:r>
              <a:rPr kumimoji="0" lang="en-GB" altLang="da-DK" sz="2400" b="0" i="1" u="none" strike="noStrike" kern="1200" cap="none" spc="0" normalizeH="0" baseline="0" noProof="0" dirty="0">
                <a:ln>
                  <a:noFill/>
                </a:ln>
                <a:solidFill>
                  <a:srgbClr val="363636"/>
                </a:solidFill>
                <a:effectLst/>
                <a:uLnTx/>
                <a:uFillTx/>
                <a:latin typeface="Microsoft New Tai Lue"/>
                <a:ea typeface="ＭＳ Ｐゴシック" pitchFamily="34" charset="-128"/>
                <a:cs typeface="+mn-cs"/>
              </a:rPr>
              <a:t>”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GB" altLang="da-DK" sz="2400" b="0" i="1" u="none" strike="noStrike" kern="1200" cap="none" spc="0" normalizeH="0" baseline="0" noProof="0" dirty="0">
                <a:ln>
                  <a:noFill/>
                </a:ln>
                <a:solidFill>
                  <a:srgbClr val="363636"/>
                </a:solidFill>
                <a:effectLst/>
                <a:uLnTx/>
                <a:uFillTx/>
                <a:latin typeface="Microsoft New Tai Lue"/>
                <a:ea typeface="ＭＳ Ｐゴシック" pitchFamily="34" charset="-128"/>
                <a:cs typeface="+mn-cs"/>
              </a:rPr>
              <a:t>(Art 2 UNFCCC)</a:t>
            </a:r>
          </a:p>
        </p:txBody>
      </p:sp>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363" y="4552641"/>
            <a:ext cx="68199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292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308" y="1628780"/>
            <a:ext cx="10494433" cy="4073525"/>
          </a:xfrm>
        </p:spPr>
        <p:txBody>
          <a:bodyPr/>
          <a:lstStyle/>
          <a:p>
            <a:pPr marL="0" indent="0">
              <a:spcBef>
                <a:spcPct val="0"/>
              </a:spcBef>
              <a:buFontTx/>
              <a:buNone/>
            </a:pPr>
            <a:r>
              <a:rPr lang="en-US" altLang="da-DK" sz="2400" b="1" dirty="0" smtClean="0"/>
              <a:t>Art. 4.1 (c</a:t>
            </a:r>
            <a:r>
              <a:rPr lang="en-US" altLang="da-DK" sz="2400" dirty="0" smtClean="0"/>
              <a:t>) </a:t>
            </a:r>
            <a:r>
              <a:rPr lang="en-US" altLang="da-DK" sz="2400" b="1" dirty="0" smtClean="0"/>
              <a:t>UNFCCC</a:t>
            </a:r>
          </a:p>
          <a:p>
            <a:pPr marL="0" indent="0">
              <a:spcBef>
                <a:spcPct val="0"/>
              </a:spcBef>
              <a:buFontTx/>
              <a:buNone/>
            </a:pPr>
            <a:endParaRPr lang="en-US" altLang="da-DK" dirty="0" smtClean="0"/>
          </a:p>
          <a:p>
            <a:pPr marL="0" indent="0">
              <a:spcBef>
                <a:spcPct val="0"/>
              </a:spcBef>
              <a:buFontTx/>
              <a:buNone/>
            </a:pPr>
            <a:endParaRPr lang="en-US" altLang="da-DK" sz="2400" b="1" dirty="0" smtClean="0"/>
          </a:p>
          <a:p>
            <a:pPr marL="0" indent="0">
              <a:spcBef>
                <a:spcPct val="0"/>
              </a:spcBef>
              <a:buFontTx/>
              <a:buNone/>
            </a:pPr>
            <a:r>
              <a:rPr lang="en-US" altLang="da-DK" sz="2400" i="1" dirty="0" smtClean="0"/>
              <a:t>“Promote and cooperate in the development, application and diffusion, including transfer, of technologies, practices and processes that control, reduce or prevent anthropogenic emissions of greenhouse gases not controlled by the Montreal Protocol </a:t>
            </a:r>
            <a:r>
              <a:rPr lang="en-US" altLang="da-DK" sz="2400" b="1" i="1" dirty="0" smtClean="0"/>
              <a:t>in all relevant sectors, including </a:t>
            </a:r>
            <a:r>
              <a:rPr lang="en-US" altLang="da-DK" sz="2400" i="1" dirty="0" smtClean="0"/>
              <a:t>the energy</a:t>
            </a:r>
            <a:r>
              <a:rPr lang="en-US" altLang="da-DK" sz="2400" b="1" i="1" dirty="0" smtClean="0"/>
              <a:t>, transport, </a:t>
            </a:r>
            <a:r>
              <a:rPr lang="en-US" altLang="da-DK" sz="2400" i="1" dirty="0" smtClean="0"/>
              <a:t>industry, agriculture, forestry and waste management sectors;”</a:t>
            </a:r>
          </a:p>
          <a:p>
            <a:pPr marL="0" indent="0"/>
            <a:endParaRPr lang="en-GB" altLang="da-DK" dirty="0" smtClean="0"/>
          </a:p>
        </p:txBody>
      </p:sp>
      <p:sp>
        <p:nvSpPr>
          <p:cNvPr id="2457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da-DK" sz="1000" b="0" i="0" u="none" strike="noStrike" kern="1200" cap="none" spc="0" normalizeH="0" baseline="0" noProof="0">
                <a:ln>
                  <a:noFill/>
                </a:ln>
                <a:solidFill>
                  <a:srgbClr val="F8F8F8"/>
                </a:solidFill>
                <a:effectLst/>
                <a:uLnTx/>
                <a:uFillTx/>
                <a:latin typeface="Verdana" pitchFamily="34" charset="0"/>
                <a:ea typeface="ＭＳ Ｐゴシック" pitchFamily="34" charset="-128"/>
                <a:cs typeface="+mn-cs"/>
              </a:rPr>
              <a:t>Det Juridiske Fakultet </a:t>
            </a:r>
            <a:endParaRPr kumimoji="0" lang="da-DK" altLang="da-DK" sz="1000" b="0" i="0" u="none" strike="noStrike" kern="1200" cap="none" spc="0" normalizeH="0" baseline="0" noProof="0">
              <a:ln>
                <a:noFill/>
              </a:ln>
              <a:solidFill>
                <a:srgbClr val="F8F8F8"/>
              </a:solidFill>
              <a:effectLst/>
              <a:uLnTx/>
              <a:uFillTx/>
              <a:latin typeface="Verdana" pitchFamily="34" charset="0"/>
              <a:ea typeface="ＭＳ Ｐゴシック" pitchFamily="34" charset="-128"/>
              <a:cs typeface="+mn-cs"/>
            </a:endParaRPr>
          </a:p>
        </p:txBody>
      </p:sp>
      <p:sp>
        <p:nvSpPr>
          <p:cNvPr id="6" name="Title 1"/>
          <p:cNvSpPr>
            <a:spLocks noGrp="1"/>
          </p:cNvSpPr>
          <p:nvPr>
            <p:ph type="title" idx="4294967295"/>
          </p:nvPr>
        </p:nvSpPr>
        <p:spPr>
          <a:xfrm>
            <a:off x="303130" y="632635"/>
            <a:ext cx="9368367" cy="720725"/>
          </a:xfrm>
        </p:spPr>
        <p:txBody>
          <a:bodyPr/>
          <a:lstStyle/>
          <a:p>
            <a:r>
              <a:rPr lang="en-US" altLang="da-DK" sz="2800" b="1" dirty="0" smtClean="0"/>
              <a:t>Climate Change Regime</a:t>
            </a:r>
          </a:p>
        </p:txBody>
      </p:sp>
    </p:spTree>
    <p:extLst>
      <p:ext uri="{BB962C8B-B14F-4D97-AF65-F5344CB8AC3E}">
        <p14:creationId xmlns:p14="http://schemas.microsoft.com/office/powerpoint/2010/main" val="1988331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txBox="1">
            <a:spLocks noChangeArrowheads="1"/>
          </p:cNvSpPr>
          <p:nvPr/>
        </p:nvSpPr>
        <p:spPr bwMode="auto">
          <a:xfrm>
            <a:off x="431800" y="1762820"/>
            <a:ext cx="11438775" cy="45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714500" indent="-3429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	</a:t>
            </a:r>
            <a:r>
              <a:rPr kumimoji="0" lang="en-US" altLang="da-DK" sz="2400" b="1"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Domestic</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Emissions – GHG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emissions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from fuels used in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national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aviation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					and maritime transport</a:t>
            </a:r>
            <a:endPar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	 </a:t>
            </a:r>
          </a:p>
          <a:p>
            <a:pPr marL="1714500" marR="0" lvl="3"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Included in national totals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	</a:t>
            </a:r>
            <a:r>
              <a:rPr kumimoji="0" lang="en-US" altLang="da-DK" sz="2400" b="1"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International</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Emissions</a:t>
            </a:r>
            <a:r>
              <a:rPr kumimoji="0" lang="en-US" altLang="da-DK" sz="2400" b="1"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 GHG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emissions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from fuels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used in 							international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aviation </a:t>
            </a:r>
            <a:r>
              <a:rPr kumimoji="0" lang="en-US" altLang="da-DK" sz="2400" b="0" i="0" u="none" strike="noStrike" kern="1200" cap="none" spc="0" normalizeH="0" baseline="0" noProof="0" dirty="0" smtClean="0">
                <a:ln>
                  <a:noFill/>
                </a:ln>
                <a:solidFill>
                  <a:srgbClr val="000000"/>
                </a:solidFill>
                <a:effectLst/>
                <a:uLnTx/>
                <a:uFillTx/>
                <a:latin typeface="Microsoft New Tai Lue"/>
                <a:ea typeface="ＭＳ Ｐゴシック" pitchFamily="34" charset="-128"/>
                <a:cs typeface="+mn-cs"/>
              </a:rPr>
              <a:t>and maritime </a:t>
            </a: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transport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endParaRPr>
          </a:p>
          <a:p>
            <a:pPr marL="1714500" marR="0" lvl="3"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da-DK" sz="2400" b="0" i="0" u="none" strike="noStrike" kern="1200" cap="none" spc="0" normalizeH="0" baseline="0" noProof="0" dirty="0">
                <a:ln>
                  <a:noFill/>
                </a:ln>
                <a:solidFill>
                  <a:srgbClr val="000000"/>
                </a:solidFill>
                <a:effectLst/>
                <a:uLnTx/>
                <a:uFillTx/>
                <a:latin typeface="Microsoft New Tai Lue"/>
                <a:ea typeface="ＭＳ Ｐゴシック" pitchFamily="34" charset="-128"/>
                <a:cs typeface="+mn-cs"/>
              </a:rPr>
              <a:t>Reported separately</a:t>
            </a:r>
          </a:p>
        </p:txBody>
      </p:sp>
      <p:sp>
        <p:nvSpPr>
          <p:cNvPr id="5" name="Title 1"/>
          <p:cNvSpPr txBox="1">
            <a:spLocks/>
          </p:cNvSpPr>
          <p:nvPr/>
        </p:nvSpPr>
        <p:spPr>
          <a:xfrm>
            <a:off x="4967895" y="1042095"/>
            <a:ext cx="1870228" cy="7207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da-DK" sz="2800" b="1" dirty="0" smtClean="0">
                <a:solidFill>
                  <a:srgbClr val="A31D20"/>
                </a:solidFill>
                <a:latin typeface="Microsoft New Tai Lue"/>
              </a:rPr>
              <a:t>Key issue:</a:t>
            </a:r>
            <a:endParaRPr kumimoji="0" lang="en-US" altLang="da-DK" sz="2800" b="1" i="0" u="none" strike="noStrike" kern="1200" cap="none" spc="60" normalizeH="0" baseline="0" noProof="0" dirty="0" smtClean="0">
              <a:ln>
                <a:noFill/>
              </a:ln>
              <a:solidFill>
                <a:srgbClr val="A31D20"/>
              </a:solidFill>
              <a:effectLst/>
              <a:uLnTx/>
              <a:uFillTx/>
              <a:latin typeface="Microsoft New Tai Lue"/>
              <a:ea typeface="+mj-ea"/>
              <a:cs typeface="+mj-cs"/>
            </a:endParaRPr>
          </a:p>
        </p:txBody>
      </p:sp>
      <p:sp>
        <p:nvSpPr>
          <p:cNvPr id="4" name="Title 1"/>
          <p:cNvSpPr txBox="1">
            <a:spLocks/>
          </p:cNvSpPr>
          <p:nvPr/>
        </p:nvSpPr>
        <p:spPr>
          <a:xfrm>
            <a:off x="283711" y="553122"/>
            <a:ext cx="9368367" cy="7207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r>
              <a:rPr lang="en-US" altLang="da-DK" sz="2800" b="1" smtClean="0"/>
              <a:t>Climate Change Regime</a:t>
            </a:r>
            <a:endParaRPr lang="en-US" altLang="da-DK" sz="2800" b="1" dirty="0" smtClean="0"/>
          </a:p>
        </p:txBody>
      </p:sp>
    </p:spTree>
    <p:extLst>
      <p:ext uri="{BB962C8B-B14F-4D97-AF65-F5344CB8AC3E}">
        <p14:creationId xmlns:p14="http://schemas.microsoft.com/office/powerpoint/2010/main" val="891959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txBox="1">
            <a:spLocks noChangeArrowheads="1"/>
          </p:cNvSpPr>
          <p:nvPr/>
        </p:nvSpPr>
        <p:spPr bwMode="auto">
          <a:xfrm>
            <a:off x="469900" y="1562157"/>
            <a:ext cx="112522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r>
              <a:rPr kumimoji="0" lang="en-US" altLang="da-DK" sz="2400" b="1"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1997 - Kyoto Protocol</a:t>
            </a: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Excluded international aviation</a:t>
            </a:r>
            <a:r>
              <a:rPr kumimoji="0" lang="en-US" altLang="da-DK" sz="2400" b="0" i="0" u="none" strike="noStrike" kern="1200" cap="none" spc="0" normalizeH="0" noProof="0" dirty="0" smtClean="0">
                <a:ln>
                  <a:noFill/>
                </a:ln>
                <a:solidFill>
                  <a:srgbClr val="363636"/>
                </a:solidFill>
                <a:effectLst/>
                <a:uLnTx/>
                <a:uFillTx/>
                <a:latin typeface="Microsoft New Tai Lue"/>
                <a:ea typeface="ＭＳ Ｐゴシック" pitchFamily="34" charset="-128"/>
                <a:cs typeface="+mn-cs"/>
              </a:rPr>
              <a:t> and shipping</a:t>
            </a: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from its targets.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da-DK" sz="2400" b="0" i="0"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The Parties included in </a:t>
            </a:r>
            <a:r>
              <a:rPr kumimoji="0" lang="en-US" altLang="da-DK" sz="2400" b="1"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Annex I shall pursue </a:t>
            </a: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limitation or reduction of emissions of greenhouse gases not controlled by the Montreal Protocol from </a:t>
            </a:r>
            <a:r>
              <a:rPr kumimoji="0" lang="en-US" altLang="da-DK" sz="240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aviation and marine bunker fuels, </a:t>
            </a:r>
            <a:r>
              <a:rPr kumimoji="0" lang="en-US" altLang="da-DK" sz="2400" b="1"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working through</a:t>
            </a:r>
            <a:r>
              <a:rPr kumimoji="0" lang="en-US" altLang="da-DK" sz="2400" b="1" i="1" u="sng"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the </a:t>
            </a:r>
            <a:r>
              <a:rPr kumimoji="0" lang="en-US" altLang="da-DK" sz="2400" b="1"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International Civil Aviation Organization </a:t>
            </a: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and the </a:t>
            </a:r>
            <a:r>
              <a:rPr kumimoji="0" lang="en-US" altLang="da-DK" sz="2400" b="1"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International Maritime Organization</a:t>
            </a: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respectively.” 													(Art.2.2 KP)</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da-DK" sz="2400" b="0" i="1" u="none" strike="noStrike" kern="1200" cap="none" spc="0" normalizeH="0" baseline="0" noProof="0" dirty="0" smtClean="0">
                <a:ln>
                  <a:noFill/>
                </a:ln>
                <a:solidFill>
                  <a:srgbClr val="363636"/>
                </a:solidFill>
                <a:effectLst/>
                <a:uLnTx/>
                <a:uFillTx/>
                <a:latin typeface="Microsoft New Tai Lue"/>
                <a:ea typeface="ＭＳ Ｐゴシック" pitchFamily="34" charset="-128"/>
                <a:cs typeface="+mn-cs"/>
              </a:rPr>
              <a:t>	</a:t>
            </a:r>
          </a:p>
        </p:txBody>
      </p:sp>
      <p:sp>
        <p:nvSpPr>
          <p:cNvPr id="4" name="Title 1"/>
          <p:cNvSpPr txBox="1">
            <a:spLocks/>
          </p:cNvSpPr>
          <p:nvPr/>
        </p:nvSpPr>
        <p:spPr>
          <a:xfrm>
            <a:off x="303130" y="632635"/>
            <a:ext cx="9368367" cy="7207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r>
              <a:rPr lang="en-US" altLang="da-DK" sz="2800" b="1" dirty="0" smtClean="0"/>
              <a:t>Climate Change Regime</a:t>
            </a:r>
          </a:p>
        </p:txBody>
      </p:sp>
    </p:spTree>
    <p:extLst>
      <p:ext uri="{BB962C8B-B14F-4D97-AF65-F5344CB8AC3E}">
        <p14:creationId xmlns:p14="http://schemas.microsoft.com/office/powerpoint/2010/main" val="370610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7"/>
          <p:cNvSpPr txBox="1">
            <a:spLocks noChangeArrowheads="1"/>
          </p:cNvSpPr>
          <p:nvPr/>
        </p:nvSpPr>
        <p:spPr bwMode="auto">
          <a:xfrm>
            <a:off x="508001" y="1271953"/>
            <a:ext cx="11495579" cy="558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Subsidiary Body for Scientific and Technological Advice(SBSTA)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cooperation in improving data for inventories</a:t>
            </a:r>
            <a:endParaRPr kumimoji="0" lang="en-US" altLang="da-DK" sz="2400" b="0"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ICAO and IMO reporting progress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a-DK" altLang="da-DK" sz="2400" b="0" i="0" u="none" strike="noStrike" kern="1200" cap="none" spc="0" normalizeH="0" baseline="0" noProof="0" dirty="0" smtClean="0">
                <a:ln>
                  <a:noFill/>
                </a:ln>
                <a:solidFill>
                  <a:srgbClr val="6E6E6E"/>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endPar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Ad </a:t>
            </a:r>
            <a:r>
              <a:rPr kumimoji="0" lang="en-US" altLang="da-DK" sz="2400" b="1"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Hoc Working Group Long Cooperative </a:t>
            </a: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Action </a:t>
            </a:r>
            <a:r>
              <a:rPr kumimoji="0" lang="en-US" altLang="da-DK" sz="2400" b="1"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(AWG-LCA) </a:t>
            </a: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0"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within the mitigation chapter</a:t>
            </a:r>
            <a:r>
              <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cooperative sectoral approaches and sector-specific actions to enhance implementation of art. 4.1(c) UNFCCC</a:t>
            </a:r>
            <a:r>
              <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t>
            </a:r>
            <a:endParaRPr kumimoji="0" lang="en-US" altLang="da-DK" sz="2400" b="0"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0"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Outcome AWG-LCA “</a:t>
            </a:r>
            <a:r>
              <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Agrees </a:t>
            </a:r>
            <a:r>
              <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to continue its consideration of issues related to addressing emissions from international </a:t>
            </a:r>
            <a:r>
              <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aviation and  maritime transport”</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Ad </a:t>
            </a:r>
            <a:r>
              <a:rPr kumimoji="0" lang="en-US" altLang="da-DK" sz="2400" b="1" i="0"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Hoc Working Group on the Durban Platform for Enhanced Action (ADP</a:t>
            </a:r>
            <a:r>
              <a:rPr kumimoji="0" lang="en-US" altLang="da-DK" sz="2400" b="1"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t>
            </a:r>
            <a:endPar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 </a:t>
            </a:r>
            <a:r>
              <a:rPr kumimoji="0" lang="en-US" altLang="da-DK" sz="2400" b="0" i="0"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to develop </a:t>
            </a:r>
            <a:r>
              <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rPr>
              <a:t>‘a protocol, another legal instrument or an agreed outcome 	with legal force’ to be concluded in 2015</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da-DK" sz="2400" b="0" i="1" u="none" strike="noStrike" kern="1200" cap="none" spc="0" normalizeH="0" baseline="0" noProof="0" dirty="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da-DK" sz="2400" b="0" i="1" u="none" strike="noStrike" kern="1200" cap="none" spc="0" normalizeH="0" baseline="0" noProof="0" dirty="0" smtClean="0">
              <a:ln>
                <a:noFill/>
              </a:ln>
              <a:solidFill>
                <a:srgbClr val="000000"/>
              </a:solidFill>
              <a:effectLst/>
              <a:uLnTx/>
              <a:uFillTx/>
              <a:latin typeface="Microsoft New Tai Lue" panose="020B0502040204020203" pitchFamily="34" charset="0"/>
              <a:ea typeface="ＭＳ Ｐゴシック" pitchFamily="34" charset="-128"/>
              <a:cs typeface="Microsoft New Tai Lue" panose="020B0502040204020203" pitchFamily="34" charset="0"/>
            </a:endParaRPr>
          </a:p>
        </p:txBody>
      </p:sp>
      <p:sp>
        <p:nvSpPr>
          <p:cNvPr id="4" name="Title 1"/>
          <p:cNvSpPr txBox="1">
            <a:spLocks/>
          </p:cNvSpPr>
          <p:nvPr/>
        </p:nvSpPr>
        <p:spPr>
          <a:xfrm>
            <a:off x="303130" y="632635"/>
            <a:ext cx="9368367" cy="7207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r>
              <a:rPr lang="en-US" altLang="da-DK" sz="2800" b="1" dirty="0" smtClean="0"/>
              <a:t>Climate Change Regime</a:t>
            </a:r>
          </a:p>
        </p:txBody>
      </p:sp>
    </p:spTree>
    <p:extLst>
      <p:ext uri="{BB962C8B-B14F-4D97-AF65-F5344CB8AC3E}">
        <p14:creationId xmlns:p14="http://schemas.microsoft.com/office/powerpoint/2010/main" val="97635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76258" y="554675"/>
            <a:ext cx="9368367" cy="720725"/>
          </a:xfrm>
        </p:spPr>
        <p:txBody>
          <a:bodyPr/>
          <a:lstStyle/>
          <a:p>
            <a:r>
              <a:rPr lang="en-US" altLang="en-US" b="1" dirty="0" smtClean="0"/>
              <a:t>Paris Agreement</a:t>
            </a:r>
          </a:p>
        </p:txBody>
      </p:sp>
      <p:sp>
        <p:nvSpPr>
          <p:cNvPr id="23555" name="Content Placeholder 2"/>
          <p:cNvSpPr>
            <a:spLocks noGrp="1"/>
          </p:cNvSpPr>
          <p:nvPr>
            <p:ph idx="4294967295"/>
          </p:nvPr>
        </p:nvSpPr>
        <p:spPr>
          <a:xfrm>
            <a:off x="696392" y="1106488"/>
            <a:ext cx="3839633" cy="5111750"/>
          </a:xfrm>
        </p:spPr>
        <p:txBody>
          <a:bodyPr/>
          <a:lstStyle/>
          <a:p>
            <a:pPr marL="457200" indent="-457200">
              <a:buFontTx/>
              <a:buNone/>
            </a:pPr>
            <a:endParaRPr lang="en-GB" altLang="en-US" sz="2400" smtClean="0"/>
          </a:p>
          <a:p>
            <a:pPr marL="457200" indent="-457200">
              <a:buFontTx/>
              <a:buNone/>
            </a:pPr>
            <a:endParaRPr lang="en-GB" altLang="en-US" smtClean="0"/>
          </a:p>
          <a:p>
            <a:pPr marL="457200" indent="-457200">
              <a:buFontTx/>
              <a:buNone/>
            </a:pPr>
            <a:r>
              <a:rPr lang="en-GB" altLang="en-US" smtClean="0"/>
              <a:t>	</a:t>
            </a:r>
            <a:endParaRPr lang="en-GB" altLang="en-US" sz="2400" i="1" smtClean="0"/>
          </a:p>
          <a:p>
            <a:pPr marL="457200" indent="-457200">
              <a:buFontTx/>
              <a:buNone/>
            </a:pPr>
            <a:endParaRPr lang="en-GB" altLang="en-US" sz="2400" i="1" smtClean="0"/>
          </a:p>
          <a:p>
            <a:pPr marL="457200" indent="-457200">
              <a:buFontTx/>
              <a:buNone/>
            </a:pPr>
            <a:endParaRPr lang="en-GB" altLang="en-US" sz="2400" smtClean="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91" y="1106491"/>
            <a:ext cx="4684183" cy="477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Content Placeholder 2"/>
          <p:cNvSpPr txBox="1">
            <a:spLocks/>
          </p:cNvSpPr>
          <p:nvPr/>
        </p:nvSpPr>
        <p:spPr bwMode="auto">
          <a:xfrm>
            <a:off x="4923374" y="1445609"/>
            <a:ext cx="6668965" cy="42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spcBef>
                <a:spcPct val="20000"/>
              </a:spcBef>
              <a:buChar char="•"/>
              <a:defRPr sz="2000">
                <a:solidFill>
                  <a:srgbClr val="000000"/>
                </a:solidFill>
                <a:latin typeface="Verdana" pitchFamily="34" charset="0"/>
                <a:ea typeface="ＭＳ Ｐゴシック" pitchFamily="34" charset="-128"/>
              </a:defRPr>
            </a:lvl1pPr>
            <a:lvl2pPr marL="342900" indent="-342900">
              <a:spcBef>
                <a:spcPct val="20000"/>
              </a:spcBef>
              <a:buChar char="•"/>
              <a:defRPr sz="1400">
                <a:solidFill>
                  <a:srgbClr val="000000"/>
                </a:solidFill>
                <a:latin typeface="Verdana" pitchFamily="34" charset="0"/>
                <a:ea typeface="ＭＳ Ｐゴシック" pitchFamily="34" charset="-128"/>
              </a:defRPr>
            </a:lvl2pPr>
            <a:lvl3pPr marL="342900" indent="-342900">
              <a:spcBef>
                <a:spcPct val="20000"/>
              </a:spcBef>
              <a:buChar char="•"/>
              <a:defRPr sz="1400">
                <a:solidFill>
                  <a:srgbClr val="000000"/>
                </a:solidFill>
                <a:latin typeface="Verdana" pitchFamily="34" charset="0"/>
                <a:ea typeface="ＭＳ Ｐゴシック" pitchFamily="34" charset="-128"/>
              </a:defRPr>
            </a:lvl3pPr>
            <a:lvl4pPr marL="342900" indent="-342900">
              <a:spcBef>
                <a:spcPct val="20000"/>
              </a:spcBef>
              <a:buChar char="•"/>
              <a:defRPr sz="1400">
                <a:solidFill>
                  <a:srgbClr val="000000"/>
                </a:solidFill>
                <a:latin typeface="Verdana" pitchFamily="34" charset="0"/>
                <a:ea typeface="ＭＳ Ｐゴシック" pitchFamily="34" charset="-128"/>
              </a:defRPr>
            </a:lvl4pPr>
            <a:lvl5pPr marL="342900" indent="-342900">
              <a:spcBef>
                <a:spcPct val="20000"/>
              </a:spcBef>
              <a:buChar char="•"/>
              <a:defRPr sz="1200">
                <a:solidFill>
                  <a:srgbClr val="000000"/>
                </a:solidFill>
                <a:latin typeface="Verdana" pitchFamily="34" charset="0"/>
                <a:ea typeface="ＭＳ Ｐゴシック" pitchFamily="34" charset="-128"/>
              </a:defRPr>
            </a:lvl5pPr>
            <a:lvl6pPr marL="8001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6pPr>
            <a:lvl7pPr marL="12573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7pPr>
            <a:lvl8pPr marL="17145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8pPr>
            <a:lvl9pPr marL="2171700" indent="-342900" eaLnBrk="0" fontAlgn="base" hangingPunct="0">
              <a:spcBef>
                <a:spcPct val="20000"/>
              </a:spcBef>
              <a:spcAft>
                <a:spcPct val="0"/>
              </a:spcAft>
              <a:buChar char="•"/>
              <a:defRPr sz="1200">
                <a:solidFill>
                  <a:srgbClr val="000000"/>
                </a:solidFill>
                <a:latin typeface="Verdana" pitchFamily="34" charset="0"/>
                <a:ea typeface="ＭＳ Ｐゴシック" pitchFamily="34" charset="-128"/>
              </a:defRPr>
            </a:lvl9pPr>
          </a:lstStyle>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altLang="en-US" sz="2400" b="1" i="0" u="none" strike="noStrike" kern="1200" cap="none" spc="0" normalizeH="0" baseline="0" noProof="0" dirty="0">
                <a:ln>
                  <a:noFill/>
                </a:ln>
                <a:solidFill>
                  <a:srgbClr val="000000"/>
                </a:solidFill>
                <a:effectLst/>
                <a:uLnTx/>
                <a:uFillTx/>
                <a:latin typeface="Microsoft New Tai Lue"/>
              </a:rPr>
              <a:t>No </a:t>
            </a:r>
            <a:r>
              <a:rPr kumimoji="0" lang="en-GB" altLang="en-US" sz="2400" b="1" i="0" u="none" strike="noStrike" kern="1200" cap="none" spc="0" normalizeH="0" baseline="0" noProof="0" dirty="0" smtClean="0">
                <a:ln>
                  <a:noFill/>
                </a:ln>
                <a:solidFill>
                  <a:srgbClr val="000000"/>
                </a:solidFill>
                <a:effectLst/>
                <a:uLnTx/>
                <a:uFillTx/>
                <a:latin typeface="Microsoft New Tai Lue"/>
              </a:rPr>
              <a:t>mention</a:t>
            </a:r>
            <a:r>
              <a:rPr kumimoji="0" lang="en-GB" altLang="en-US" sz="2400" b="0" i="0" u="none" strike="noStrike" kern="1200" cap="none" spc="0" normalizeH="0" baseline="0" noProof="0" dirty="0" smtClean="0">
                <a:ln>
                  <a:noFill/>
                </a:ln>
                <a:solidFill>
                  <a:srgbClr val="000000"/>
                </a:solidFill>
                <a:effectLst/>
                <a:uLnTx/>
                <a:uFillTx/>
                <a:latin typeface="Microsoft New Tai Lue"/>
              </a:rPr>
              <a:t> </a:t>
            </a:r>
            <a:r>
              <a:rPr kumimoji="0" lang="en-GB" altLang="en-US" sz="2400" b="0" i="0" u="none" strike="noStrike" kern="1200" cap="none" spc="0" normalizeH="0" baseline="0" noProof="0" dirty="0">
                <a:ln>
                  <a:noFill/>
                </a:ln>
                <a:solidFill>
                  <a:srgbClr val="000000"/>
                </a:solidFill>
                <a:effectLst/>
                <a:uLnTx/>
                <a:uFillTx/>
                <a:latin typeface="Microsoft New Tai Lue"/>
              </a:rPr>
              <a:t>in the Paris Agreement</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altLang="en-US" sz="2400" b="1" i="0" u="none" strike="noStrike" kern="1200" cap="none" spc="0" normalizeH="0" baseline="0" noProof="0" dirty="0" smtClean="0">
                <a:ln>
                  <a:noFill/>
                </a:ln>
                <a:solidFill>
                  <a:srgbClr val="000000"/>
                </a:solidFill>
                <a:effectLst/>
                <a:uLnTx/>
                <a:uFillTx/>
                <a:latin typeface="Microsoft New Tai Lue"/>
              </a:rPr>
              <a:t>Not excluded </a:t>
            </a:r>
            <a:r>
              <a:rPr kumimoji="0" lang="en-GB" altLang="en-US" sz="2400" b="0" i="0" u="none" strike="noStrike" kern="1200" cap="none" spc="0" normalizeH="0" baseline="0" noProof="0" dirty="0" smtClean="0">
                <a:ln>
                  <a:noFill/>
                </a:ln>
                <a:solidFill>
                  <a:srgbClr val="000000"/>
                </a:solidFill>
                <a:effectLst/>
                <a:uLnTx/>
                <a:uFillTx/>
                <a:latin typeface="Microsoft New Tai Lue"/>
              </a:rPr>
              <a:t>from the aims of the </a:t>
            </a:r>
            <a:r>
              <a:rPr kumimoji="0" lang="en-GB" altLang="en-US" sz="2400" b="0" i="0" u="none" strike="noStrike" kern="1200" cap="none" spc="0" normalizeH="0" baseline="0" noProof="0" smtClean="0">
                <a:ln>
                  <a:noFill/>
                </a:ln>
                <a:solidFill>
                  <a:srgbClr val="000000"/>
                </a:solidFill>
                <a:effectLst/>
                <a:uLnTx/>
                <a:uFillTx/>
                <a:latin typeface="Microsoft New Tai Lue"/>
              </a:rPr>
              <a:t>agreement </a:t>
            </a:r>
            <a:endParaRPr kumimoji="0" lang="en-GB" altLang="en-US" sz="2400" b="0" i="0" u="none" strike="noStrike" kern="1200" cap="none" spc="0" normalizeH="0" baseline="0" noProof="0" dirty="0" smtClean="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altLang="en-US" sz="2400" dirty="0">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altLang="en-US" sz="2400" b="0" i="0" u="none" strike="noStrike" kern="1200" cap="none" spc="0" normalizeH="0" baseline="0" noProof="0" dirty="0" smtClean="0">
                <a:ln>
                  <a:noFill/>
                </a:ln>
                <a:solidFill>
                  <a:srgbClr val="000000"/>
                </a:solidFill>
                <a:effectLst/>
                <a:uLnTx/>
                <a:uFillTx/>
                <a:latin typeface="Microsoft New Tai Lue"/>
              </a:rPr>
              <a:t>However,</a:t>
            </a:r>
            <a:r>
              <a:rPr kumimoji="0" lang="en-GB" altLang="en-US" sz="2400" b="0" i="0" u="none" strike="noStrike" kern="1200" cap="none" spc="0" normalizeH="0" noProof="0" dirty="0" smtClean="0">
                <a:ln>
                  <a:noFill/>
                </a:ln>
                <a:solidFill>
                  <a:srgbClr val="000000"/>
                </a:solidFill>
                <a:effectLst/>
                <a:uLnTx/>
                <a:uFillTx/>
                <a:latin typeface="Microsoft New Tai Lue"/>
              </a:rPr>
              <a:t> </a:t>
            </a:r>
            <a:r>
              <a:rPr kumimoji="0" lang="en-GB" altLang="en-US" sz="2400" b="1" i="0" u="none" strike="noStrike" kern="1200" cap="none" spc="0" normalizeH="0" baseline="0" noProof="0" dirty="0" smtClean="0">
                <a:ln>
                  <a:noFill/>
                </a:ln>
                <a:solidFill>
                  <a:srgbClr val="000000"/>
                </a:solidFill>
                <a:effectLst/>
                <a:uLnTx/>
                <a:uFillTx/>
                <a:latin typeface="Microsoft New Tai Lue"/>
              </a:rPr>
              <a:t>the main mitigation tool </a:t>
            </a:r>
            <a:r>
              <a:rPr lang="en-GB" altLang="en-US" sz="2400" b="1" dirty="0" smtClean="0">
                <a:latin typeface="Microsoft New Tai Lue"/>
              </a:rPr>
              <a:t>in the agreement (NDCs) </a:t>
            </a:r>
            <a:r>
              <a:rPr lang="en-GB" altLang="en-US" sz="2400" dirty="0" smtClean="0">
                <a:latin typeface="Microsoft New Tai Lue"/>
              </a:rPr>
              <a:t>is </a:t>
            </a:r>
            <a:r>
              <a:rPr lang="en-GB" altLang="en-US" sz="2400" dirty="0" smtClean="0">
                <a:latin typeface="Microsoft New Tai Lue"/>
              </a:rPr>
              <a:t>ill-equipped </a:t>
            </a:r>
            <a:r>
              <a:rPr lang="en-GB" altLang="en-US" sz="2400" dirty="0" smtClean="0">
                <a:latin typeface="Microsoft New Tai Lue"/>
              </a:rPr>
              <a:t>to deal with international aviation and </a:t>
            </a:r>
            <a:r>
              <a:rPr lang="en-GB" altLang="en-US" sz="2400" dirty="0" smtClean="0">
                <a:latin typeface="Microsoft New Tai Lue"/>
              </a:rPr>
              <a:t>shipping emissions.</a:t>
            </a:r>
            <a:endParaRPr lang="en-GB" altLang="en-US" sz="2400" dirty="0" smtClean="0">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altLang="en-US" sz="2400" dirty="0">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altLang="en-US" sz="2400" dirty="0" smtClean="0">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altLang="en-US" sz="2400" i="0" u="none" strike="noStrike" kern="1200" cap="none" spc="0" normalizeH="0" baseline="0" noProof="0" dirty="0" smtClean="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altLang="en-US" sz="2400" b="1" i="0"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Tx/>
              <a:buNone/>
              <a:tabLst/>
              <a:defRPr/>
            </a:pPr>
            <a:endParaRPr kumimoji="0" lang="en-GB" altLang="en-US" sz="2400" b="1" i="0"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Tx/>
              <a:buNone/>
              <a:tabLst/>
              <a:defRPr/>
            </a:pPr>
            <a:endParaRPr kumimoji="0" lang="en-GB" altLang="en-US" sz="2400" b="0" i="0"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Microsoft New Tai Lue"/>
              </a:rPr>
              <a:t>	</a:t>
            </a:r>
            <a:endParaRPr kumimoji="0" lang="en-GB" altLang="en-US" sz="2400" b="0" i="1" u="none" strike="noStrike" kern="1200" cap="none" spc="0" normalizeH="0" baseline="0" noProof="0" dirty="0">
              <a:ln>
                <a:noFill/>
              </a:ln>
              <a:solidFill>
                <a:srgbClr val="000000"/>
              </a:solidFill>
              <a:effectLst/>
              <a:uLnTx/>
              <a:uFillTx/>
              <a:latin typeface="Microsoft New Tai Lue"/>
            </a:endParaRPr>
          </a:p>
          <a:p>
            <a:pPr marL="457200" marR="0" lvl="0" indent="-457200" algn="l" defTabSz="914400" rtl="0" eaLnBrk="1" fontAlgn="auto" latinLnBrk="0" hangingPunct="1">
              <a:lnSpc>
                <a:spcPct val="100000"/>
              </a:lnSpc>
              <a:spcBef>
                <a:spcPct val="20000"/>
              </a:spcBef>
              <a:spcAft>
                <a:spcPts val="0"/>
              </a:spcAft>
              <a:buClrTx/>
              <a:buSzTx/>
              <a:buFontTx/>
              <a:buNone/>
              <a:tabLst/>
              <a:defRPr/>
            </a:pPr>
            <a:endParaRPr kumimoji="0" lang="en-GB" altLang="en-US" sz="2400" b="0" i="0" u="none" strike="noStrike" kern="1200" cap="none" spc="0" normalizeH="0" baseline="0" noProof="0" dirty="0">
              <a:ln>
                <a:noFill/>
              </a:ln>
              <a:solidFill>
                <a:srgbClr val="000000"/>
              </a:solidFill>
              <a:effectLst/>
              <a:uLnTx/>
              <a:uFillTx/>
              <a:latin typeface="Microsoft New Tai Lue"/>
            </a:endParaRPr>
          </a:p>
        </p:txBody>
      </p:sp>
    </p:spTree>
    <p:extLst>
      <p:ext uri="{BB962C8B-B14F-4D97-AF65-F5344CB8AC3E}">
        <p14:creationId xmlns:p14="http://schemas.microsoft.com/office/powerpoint/2010/main" val="242018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16279881"/>
              </p:ext>
            </p:extLst>
          </p:nvPr>
        </p:nvGraphicFramePr>
        <p:xfrm>
          <a:off x="84082" y="1397876"/>
          <a:ext cx="12107917" cy="5043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63006" y="404847"/>
            <a:ext cx="9368367" cy="7207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da-DK" sz="2800" b="1" i="0" u="none" strike="noStrike" kern="1200" cap="none" spc="60" normalizeH="0" baseline="0" noProof="0" dirty="0" smtClean="0">
                <a:ln>
                  <a:noFill/>
                </a:ln>
                <a:solidFill>
                  <a:srgbClr val="A31D20"/>
                </a:solidFill>
                <a:effectLst/>
                <a:uLnTx/>
                <a:uFillTx/>
                <a:latin typeface="Microsoft New Tai Lue"/>
                <a:ea typeface="+mj-ea"/>
                <a:cs typeface="+mj-cs"/>
              </a:rPr>
              <a:t>International Civil Aviation Organization (ICAO)</a:t>
            </a:r>
          </a:p>
        </p:txBody>
      </p:sp>
    </p:spTree>
    <p:extLst>
      <p:ext uri="{BB962C8B-B14F-4D97-AF65-F5344CB8AC3E}">
        <p14:creationId xmlns:p14="http://schemas.microsoft.com/office/powerpoint/2010/main" val="2563023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ICONs">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 ENG full.potx" id="{7F11DD15-2EA3-4994-A856-C19400A94DB4}" vid="{4B203A5A-CAF3-4993-A25D-F378CF1FDBAA}"/>
    </a:ext>
  </a:extLst>
</a:theme>
</file>

<file path=ppt/theme/theme2.xml><?xml version="1.0" encoding="utf-8"?>
<a:theme xmlns:a="http://schemas.openxmlformats.org/drawingml/2006/main" name="life_titel_uk">
  <a:themeElements>
    <a:clrScheme name="">
      <a:dk1>
        <a:srgbClr val="FFFFFF"/>
      </a:dk1>
      <a:lt1>
        <a:srgbClr val="FFFFFF"/>
      </a:lt1>
      <a:dk2>
        <a:srgbClr val="999632"/>
      </a:dk2>
      <a:lt2>
        <a:srgbClr val="6E6E6E"/>
      </a:lt2>
      <a:accent1>
        <a:srgbClr val="999632"/>
      </a:accent1>
      <a:accent2>
        <a:srgbClr val="C6C281"/>
      </a:accent2>
      <a:accent3>
        <a:srgbClr val="FFFFFF"/>
      </a:accent3>
      <a:accent4>
        <a:srgbClr val="DADADA"/>
      </a:accent4>
      <a:accent5>
        <a:srgbClr val="CAC9AD"/>
      </a:accent5>
      <a:accent6>
        <a:srgbClr val="B3B074"/>
      </a:accent6>
      <a:hlink>
        <a:srgbClr val="D9D7AB"/>
      </a:hlink>
      <a:folHlink>
        <a:srgbClr val="ECEBD5"/>
      </a:folHlink>
    </a:clrScheme>
    <a:fontScheme name="life_titel_uk">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fe_titel_uk 1">
        <a:dk1>
          <a:srgbClr val="6E6E6E"/>
        </a:dk1>
        <a:lt1>
          <a:srgbClr val="FFFFFF"/>
        </a:lt1>
        <a:dk2>
          <a:srgbClr val="999632"/>
        </a:dk2>
        <a:lt2>
          <a:srgbClr val="6E6E6E"/>
        </a:lt2>
        <a:accent1>
          <a:srgbClr val="999632"/>
        </a:accent1>
        <a:accent2>
          <a:srgbClr val="C6C281"/>
        </a:accent2>
        <a:accent3>
          <a:srgbClr val="FFFFFF"/>
        </a:accent3>
        <a:accent4>
          <a:srgbClr val="5D5D5D"/>
        </a:accent4>
        <a:accent5>
          <a:srgbClr val="CAC9AD"/>
        </a:accent5>
        <a:accent6>
          <a:srgbClr val="B3B074"/>
        </a:accent6>
        <a:hlink>
          <a:srgbClr val="D9D7AB"/>
        </a:hlink>
        <a:folHlink>
          <a:srgbClr val="ECEBD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_ICONS_2016_BMR">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 ENG full.potx" id="{7F11DD15-2EA3-4994-A856-C19400A94DB4}" vid="{4B203A5A-CAF3-4993-A25D-F378CF1FDBAA}"/>
    </a:ext>
  </a:extLst>
</a:theme>
</file>

<file path=ppt/theme/theme4.xml><?xml version="1.0" encoding="utf-8"?>
<a:theme xmlns:a="http://schemas.openxmlformats.org/drawingml/2006/main" name="1_life_titel_uk">
  <a:themeElements>
    <a:clrScheme name="">
      <a:dk1>
        <a:srgbClr val="FFFFFF"/>
      </a:dk1>
      <a:lt1>
        <a:srgbClr val="FFFFFF"/>
      </a:lt1>
      <a:dk2>
        <a:srgbClr val="999632"/>
      </a:dk2>
      <a:lt2>
        <a:srgbClr val="6E6E6E"/>
      </a:lt2>
      <a:accent1>
        <a:srgbClr val="999632"/>
      </a:accent1>
      <a:accent2>
        <a:srgbClr val="C6C281"/>
      </a:accent2>
      <a:accent3>
        <a:srgbClr val="FFFFFF"/>
      </a:accent3>
      <a:accent4>
        <a:srgbClr val="DADADA"/>
      </a:accent4>
      <a:accent5>
        <a:srgbClr val="CAC9AD"/>
      </a:accent5>
      <a:accent6>
        <a:srgbClr val="B3B074"/>
      </a:accent6>
      <a:hlink>
        <a:srgbClr val="D9D7AB"/>
      </a:hlink>
      <a:folHlink>
        <a:srgbClr val="ECEBD5"/>
      </a:folHlink>
    </a:clrScheme>
    <a:fontScheme name="life_titel_uk">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fe_titel_uk 1">
        <a:dk1>
          <a:srgbClr val="6E6E6E"/>
        </a:dk1>
        <a:lt1>
          <a:srgbClr val="FFFFFF"/>
        </a:lt1>
        <a:dk2>
          <a:srgbClr val="999632"/>
        </a:dk2>
        <a:lt2>
          <a:srgbClr val="6E6E6E"/>
        </a:lt2>
        <a:accent1>
          <a:srgbClr val="999632"/>
        </a:accent1>
        <a:accent2>
          <a:srgbClr val="C6C281"/>
        </a:accent2>
        <a:accent3>
          <a:srgbClr val="FFFFFF"/>
        </a:accent3>
        <a:accent4>
          <a:srgbClr val="5D5D5D"/>
        </a:accent4>
        <a:accent5>
          <a:srgbClr val="CAC9AD"/>
        </a:accent5>
        <a:accent6>
          <a:srgbClr val="B3B074"/>
        </a:accent6>
        <a:hlink>
          <a:srgbClr val="D9D7AB"/>
        </a:hlink>
        <a:folHlink>
          <a:srgbClr val="ECEBD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ICONs</Template>
  <TotalTime>0</TotalTime>
  <Words>380</Words>
  <Application>Microsoft Office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ＭＳ Ｐゴシック</vt:lpstr>
      <vt:lpstr>Arial</vt:lpstr>
      <vt:lpstr>Calibri</vt:lpstr>
      <vt:lpstr>Microsoft New Tai Lue</vt:lpstr>
      <vt:lpstr>PMingLiU</vt:lpstr>
      <vt:lpstr>Times New Roman</vt:lpstr>
      <vt:lpstr>Verdana</vt:lpstr>
      <vt:lpstr>Wingdings</vt:lpstr>
      <vt:lpstr>ICONs</vt:lpstr>
      <vt:lpstr>life_titel_uk</vt:lpstr>
      <vt:lpstr>Presentation_ICONS_2016_BMR</vt:lpstr>
      <vt:lpstr>1_life_titel_uk</vt:lpstr>
      <vt:lpstr>                             </vt:lpstr>
      <vt:lpstr>PowerPoint Presentation</vt:lpstr>
      <vt:lpstr>Climate Change Regime</vt:lpstr>
      <vt:lpstr>Climate Change Regime</vt:lpstr>
      <vt:lpstr>PowerPoint Presentation</vt:lpstr>
      <vt:lpstr>PowerPoint Presentation</vt:lpstr>
      <vt:lpstr>PowerPoint Presentation</vt:lpstr>
      <vt:lpstr>Paris Agreement</vt:lpstr>
      <vt:lpstr>PowerPoint Presentation</vt:lpstr>
      <vt:lpstr>PowerPoint Presentation</vt:lpstr>
      <vt:lpstr>Areas of friction: </vt:lpstr>
      <vt:lpstr> Forum Shifting – Consolidation of ICAO and IMO as multilateral fora   However, international aviation and shipping are still anchored in  the climate regime    role for the Facilitative Dialogue   Strengthening and increase of unilateral action    aiming to prompt action at the multilateral level but also to fulfil  countries commitments under the Paris Agreement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2016-06-19T10:44:27Z</dcterms:created>
  <dcterms:modified xsi:type="dcterms:W3CDTF">2017-10-31T07:50:27Z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ies>
</file>