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  <p:sldMasterId id="2147483648" r:id="rId2"/>
  </p:sldMasterIdLst>
  <p:notesMasterIdLst>
    <p:notesMasterId r:id="rId12"/>
  </p:notesMasterIdLst>
  <p:handoutMasterIdLst>
    <p:handoutMasterId r:id="rId13"/>
  </p:handoutMasterIdLst>
  <p:sldIdLst>
    <p:sldId id="318" r:id="rId3"/>
    <p:sldId id="407" r:id="rId4"/>
    <p:sldId id="408" r:id="rId5"/>
    <p:sldId id="393" r:id="rId6"/>
    <p:sldId id="409" r:id="rId7"/>
    <p:sldId id="406" r:id="rId8"/>
    <p:sldId id="350" r:id="rId9"/>
    <p:sldId id="380" r:id="rId10"/>
    <p:sldId id="404" r:id="rId11"/>
  </p:sldIdLst>
  <p:sldSz cx="12192000" cy="6858000"/>
  <p:notesSz cx="6797675" cy="99282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ＭＳ Ｐゴシック" panose="020B0600070205080204" pitchFamily="34" charset="-128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9045"/>
    <a:srgbClr val="595959"/>
    <a:srgbClr val="000000"/>
    <a:srgbClr val="3C3C3B"/>
    <a:srgbClr val="058B3F"/>
    <a:srgbClr val="E3BB6F"/>
    <a:srgbClr val="53310C"/>
    <a:srgbClr val="87B10F"/>
    <a:srgbClr val="95C310"/>
    <a:srgbClr val="A5C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8" autoAdjust="0"/>
    <p:restoredTop sz="95405" autoAdjust="0"/>
  </p:normalViewPr>
  <p:slideViewPr>
    <p:cSldViewPr snapToGrid="0">
      <p:cViewPr varScale="1">
        <p:scale>
          <a:sx n="67" d="100"/>
          <a:sy n="67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02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802E5-EE4C-4AD7-AA8E-42D5DAF2A6D3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297EB-F82B-4B88-8EF6-FD17A2A73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150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C94C2-EB79-4B5F-A7AE-9C0104996E3E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8173A-839E-4B2C-9649-29698AD0F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42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8173A-839E-4B2C-9649-29698AD0F64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11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8173A-839E-4B2C-9649-29698AD0F64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8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8173A-839E-4B2C-9649-29698AD0F64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87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</a:rPr>
              <a:t>Modern farming relies on costly and environmentally damaging synthetic nitrogen fertiliser to augment the naturally occurring nitrates to meet the ever increasing demand for higher yield.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8173A-839E-4B2C-9649-29698AD0F64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45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8173A-839E-4B2C-9649-29698AD0F64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56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8173A-839E-4B2C-9649-29698AD0F64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8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8173A-839E-4B2C-9649-29698AD0F64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87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Azotic’s</a:t>
            </a:r>
            <a:r>
              <a:rPr lang="en-GB" dirty="0"/>
              <a:t> proprietary and patent protected technology products will initially deliver a 50% nitrogen fertiliser reduction in addition to a 10% yield gain – a game changer in the $110bn nitrogen fertiliser market. </a:t>
            </a:r>
          </a:p>
          <a:p>
            <a:endParaRPr lang="en-GB" dirty="0"/>
          </a:p>
          <a:p>
            <a:r>
              <a:rPr lang="en-GB" dirty="0" err="1"/>
              <a:t>Azotic’s</a:t>
            </a:r>
            <a:r>
              <a:rPr lang="en-GB" dirty="0"/>
              <a:t> technology is the most significant step towards high yield sustainable agriculture since the introduction, in 1730, of the four-course system of crop rotation.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8173A-839E-4B2C-9649-29698AD0F64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648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8173A-839E-4B2C-9649-29698AD0F64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8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ttp://www.azotictechnologies.com/assets/Uploads/slider1.jpg?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" t="1212" r="10965" b="-1212"/>
          <a:stretch/>
        </p:blipFill>
        <p:spPr bwMode="auto">
          <a:xfrm>
            <a:off x="-83121" y="0"/>
            <a:ext cx="24023776" cy="70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5"/>
          <p:cNvSpPr>
            <a:spLocks/>
          </p:cNvSpPr>
          <p:nvPr userDrawn="1"/>
        </p:nvSpPr>
        <p:spPr bwMode="auto">
          <a:xfrm rot="18902049">
            <a:off x="-12953509" y="4265461"/>
            <a:ext cx="13842008" cy="5633731"/>
          </a:xfrm>
          <a:custGeom>
            <a:avLst/>
            <a:gdLst>
              <a:gd name="T0" fmla="*/ 61 w 4429"/>
              <a:gd name="T1" fmla="*/ 612 h 1903"/>
              <a:gd name="T2" fmla="*/ 840 w 4429"/>
              <a:gd name="T3" fmla="*/ 103 h 1903"/>
              <a:gd name="T4" fmla="*/ 2429 w 4429"/>
              <a:gd name="T5" fmla="*/ 252 h 1903"/>
              <a:gd name="T6" fmla="*/ 4351 w 4429"/>
              <a:gd name="T7" fmla="*/ 1007 h 1903"/>
              <a:gd name="T8" fmla="*/ 4429 w 4429"/>
              <a:gd name="T9" fmla="*/ 1091 h 1903"/>
              <a:gd name="T10" fmla="*/ 3663 w 4429"/>
              <a:gd name="T11" fmla="*/ 1292 h 1903"/>
              <a:gd name="T12" fmla="*/ 2606 w 4429"/>
              <a:gd name="T13" fmla="*/ 1749 h 1903"/>
              <a:gd name="T14" fmla="*/ 1172 w 4429"/>
              <a:gd name="T15" fmla="*/ 1875 h 1903"/>
              <a:gd name="T16" fmla="*/ 0 w 4429"/>
              <a:gd name="T17" fmla="*/ 1783 h 1903"/>
              <a:gd name="T18" fmla="*/ 61 w 4429"/>
              <a:gd name="T19" fmla="*/ 612 h 1903"/>
              <a:gd name="connsiteX0" fmla="*/ 138 w 10000"/>
              <a:gd name="connsiteY0" fmla="*/ 2857 h 9550"/>
              <a:gd name="connsiteX1" fmla="*/ 1897 w 10000"/>
              <a:gd name="connsiteY1" fmla="*/ 182 h 9550"/>
              <a:gd name="connsiteX2" fmla="*/ 5484 w 10000"/>
              <a:gd name="connsiteY2" fmla="*/ 965 h 9550"/>
              <a:gd name="connsiteX3" fmla="*/ 9824 w 10000"/>
              <a:gd name="connsiteY3" fmla="*/ 4933 h 9550"/>
              <a:gd name="connsiteX4" fmla="*/ 10000 w 10000"/>
              <a:gd name="connsiteY4" fmla="*/ 5374 h 9550"/>
              <a:gd name="connsiteX5" fmla="*/ 8270 w 10000"/>
              <a:gd name="connsiteY5" fmla="*/ 6430 h 9550"/>
              <a:gd name="connsiteX6" fmla="*/ 5884 w 10000"/>
              <a:gd name="connsiteY6" fmla="*/ 8832 h 9550"/>
              <a:gd name="connsiteX7" fmla="*/ 2646 w 10000"/>
              <a:gd name="connsiteY7" fmla="*/ 9494 h 9550"/>
              <a:gd name="connsiteX8" fmla="*/ 0 w 10000"/>
              <a:gd name="connsiteY8" fmla="*/ 9010 h 9550"/>
              <a:gd name="connsiteX9" fmla="*/ 138 w 10000"/>
              <a:gd name="connsiteY9" fmla="*/ 2857 h 9550"/>
              <a:gd name="connsiteX0" fmla="*/ 138 w 10018"/>
              <a:gd name="connsiteY0" fmla="*/ 3013 h 10020"/>
              <a:gd name="connsiteX1" fmla="*/ 1897 w 10018"/>
              <a:gd name="connsiteY1" fmla="*/ 212 h 10020"/>
              <a:gd name="connsiteX2" fmla="*/ 5484 w 10018"/>
              <a:gd name="connsiteY2" fmla="*/ 1031 h 10020"/>
              <a:gd name="connsiteX3" fmla="*/ 9166 w 10018"/>
              <a:gd name="connsiteY3" fmla="*/ 4499 h 10020"/>
              <a:gd name="connsiteX4" fmla="*/ 10000 w 10018"/>
              <a:gd name="connsiteY4" fmla="*/ 5648 h 10020"/>
              <a:gd name="connsiteX5" fmla="*/ 8270 w 10018"/>
              <a:gd name="connsiteY5" fmla="*/ 6754 h 10020"/>
              <a:gd name="connsiteX6" fmla="*/ 5884 w 10018"/>
              <a:gd name="connsiteY6" fmla="*/ 9269 h 10020"/>
              <a:gd name="connsiteX7" fmla="*/ 2646 w 10018"/>
              <a:gd name="connsiteY7" fmla="*/ 9962 h 10020"/>
              <a:gd name="connsiteX8" fmla="*/ 0 w 10018"/>
              <a:gd name="connsiteY8" fmla="*/ 9456 h 10020"/>
              <a:gd name="connsiteX9" fmla="*/ 138 w 10018"/>
              <a:gd name="connsiteY9" fmla="*/ 3013 h 10020"/>
              <a:gd name="connsiteX0" fmla="*/ 138 w 10019"/>
              <a:gd name="connsiteY0" fmla="*/ 3013 h 10020"/>
              <a:gd name="connsiteX1" fmla="*/ 1897 w 10019"/>
              <a:gd name="connsiteY1" fmla="*/ 212 h 10020"/>
              <a:gd name="connsiteX2" fmla="*/ 5484 w 10019"/>
              <a:gd name="connsiteY2" fmla="*/ 1031 h 10020"/>
              <a:gd name="connsiteX3" fmla="*/ 9166 w 10019"/>
              <a:gd name="connsiteY3" fmla="*/ 4499 h 10020"/>
              <a:gd name="connsiteX4" fmla="*/ 10000 w 10019"/>
              <a:gd name="connsiteY4" fmla="*/ 5648 h 10020"/>
              <a:gd name="connsiteX5" fmla="*/ 8270 w 10019"/>
              <a:gd name="connsiteY5" fmla="*/ 6754 h 10020"/>
              <a:gd name="connsiteX6" fmla="*/ 5884 w 10019"/>
              <a:gd name="connsiteY6" fmla="*/ 9269 h 10020"/>
              <a:gd name="connsiteX7" fmla="*/ 2646 w 10019"/>
              <a:gd name="connsiteY7" fmla="*/ 9962 h 10020"/>
              <a:gd name="connsiteX8" fmla="*/ 0 w 10019"/>
              <a:gd name="connsiteY8" fmla="*/ 9456 h 10020"/>
              <a:gd name="connsiteX9" fmla="*/ 138 w 10019"/>
              <a:gd name="connsiteY9" fmla="*/ 3013 h 10020"/>
              <a:gd name="connsiteX0" fmla="*/ 138 w 10023"/>
              <a:gd name="connsiteY0" fmla="*/ 3008 h 10015"/>
              <a:gd name="connsiteX1" fmla="*/ 1897 w 10023"/>
              <a:gd name="connsiteY1" fmla="*/ 207 h 10015"/>
              <a:gd name="connsiteX2" fmla="*/ 5484 w 10023"/>
              <a:gd name="connsiteY2" fmla="*/ 1026 h 10015"/>
              <a:gd name="connsiteX3" fmla="*/ 9229 w 10023"/>
              <a:gd name="connsiteY3" fmla="*/ 4265 h 10015"/>
              <a:gd name="connsiteX4" fmla="*/ 10000 w 10023"/>
              <a:gd name="connsiteY4" fmla="*/ 5643 h 10015"/>
              <a:gd name="connsiteX5" fmla="*/ 8270 w 10023"/>
              <a:gd name="connsiteY5" fmla="*/ 6749 h 10015"/>
              <a:gd name="connsiteX6" fmla="*/ 5884 w 10023"/>
              <a:gd name="connsiteY6" fmla="*/ 9264 h 10015"/>
              <a:gd name="connsiteX7" fmla="*/ 2646 w 10023"/>
              <a:gd name="connsiteY7" fmla="*/ 9957 h 10015"/>
              <a:gd name="connsiteX8" fmla="*/ 0 w 10023"/>
              <a:gd name="connsiteY8" fmla="*/ 9451 h 10015"/>
              <a:gd name="connsiteX9" fmla="*/ 138 w 10023"/>
              <a:gd name="connsiteY9" fmla="*/ 3008 h 10015"/>
              <a:gd name="connsiteX0" fmla="*/ 138 w 10000"/>
              <a:gd name="connsiteY0" fmla="*/ 3008 h 10015"/>
              <a:gd name="connsiteX1" fmla="*/ 1897 w 10000"/>
              <a:gd name="connsiteY1" fmla="*/ 207 h 10015"/>
              <a:gd name="connsiteX2" fmla="*/ 5484 w 10000"/>
              <a:gd name="connsiteY2" fmla="*/ 1026 h 10015"/>
              <a:gd name="connsiteX3" fmla="*/ 9229 w 10000"/>
              <a:gd name="connsiteY3" fmla="*/ 4265 h 10015"/>
              <a:gd name="connsiteX4" fmla="*/ 10000 w 10000"/>
              <a:gd name="connsiteY4" fmla="*/ 5643 h 10015"/>
              <a:gd name="connsiteX5" fmla="*/ 8270 w 10000"/>
              <a:gd name="connsiteY5" fmla="*/ 6749 h 10015"/>
              <a:gd name="connsiteX6" fmla="*/ 5884 w 10000"/>
              <a:gd name="connsiteY6" fmla="*/ 9264 h 10015"/>
              <a:gd name="connsiteX7" fmla="*/ 2646 w 10000"/>
              <a:gd name="connsiteY7" fmla="*/ 9957 h 10015"/>
              <a:gd name="connsiteX8" fmla="*/ 0 w 10000"/>
              <a:gd name="connsiteY8" fmla="*/ 9451 h 10015"/>
              <a:gd name="connsiteX9" fmla="*/ 138 w 10000"/>
              <a:gd name="connsiteY9" fmla="*/ 3008 h 10015"/>
              <a:gd name="connsiteX0" fmla="*/ 138 w 10095"/>
              <a:gd name="connsiteY0" fmla="*/ 3008 h 10015"/>
              <a:gd name="connsiteX1" fmla="*/ 1897 w 10095"/>
              <a:gd name="connsiteY1" fmla="*/ 207 h 10015"/>
              <a:gd name="connsiteX2" fmla="*/ 5484 w 10095"/>
              <a:gd name="connsiteY2" fmla="*/ 1026 h 10015"/>
              <a:gd name="connsiteX3" fmla="*/ 9229 w 10095"/>
              <a:gd name="connsiteY3" fmla="*/ 4265 h 10015"/>
              <a:gd name="connsiteX4" fmla="*/ 10094 w 10095"/>
              <a:gd name="connsiteY4" fmla="*/ 5605 h 10015"/>
              <a:gd name="connsiteX5" fmla="*/ 8270 w 10095"/>
              <a:gd name="connsiteY5" fmla="*/ 6749 h 10015"/>
              <a:gd name="connsiteX6" fmla="*/ 5884 w 10095"/>
              <a:gd name="connsiteY6" fmla="*/ 9264 h 10015"/>
              <a:gd name="connsiteX7" fmla="*/ 2646 w 10095"/>
              <a:gd name="connsiteY7" fmla="*/ 9957 h 10015"/>
              <a:gd name="connsiteX8" fmla="*/ 0 w 10095"/>
              <a:gd name="connsiteY8" fmla="*/ 9451 h 10015"/>
              <a:gd name="connsiteX9" fmla="*/ 138 w 10095"/>
              <a:gd name="connsiteY9" fmla="*/ 3008 h 10015"/>
              <a:gd name="connsiteX0" fmla="*/ 138 w 10095"/>
              <a:gd name="connsiteY0" fmla="*/ 2998 h 10005"/>
              <a:gd name="connsiteX1" fmla="*/ 1897 w 10095"/>
              <a:gd name="connsiteY1" fmla="*/ 197 h 10005"/>
              <a:gd name="connsiteX2" fmla="*/ 5484 w 10095"/>
              <a:gd name="connsiteY2" fmla="*/ 1016 h 10005"/>
              <a:gd name="connsiteX3" fmla="*/ 9229 w 10095"/>
              <a:gd name="connsiteY3" fmla="*/ 4255 h 10005"/>
              <a:gd name="connsiteX4" fmla="*/ 10094 w 10095"/>
              <a:gd name="connsiteY4" fmla="*/ 5595 h 10005"/>
              <a:gd name="connsiteX5" fmla="*/ 8270 w 10095"/>
              <a:gd name="connsiteY5" fmla="*/ 6739 h 10005"/>
              <a:gd name="connsiteX6" fmla="*/ 5884 w 10095"/>
              <a:gd name="connsiteY6" fmla="*/ 9254 h 10005"/>
              <a:gd name="connsiteX7" fmla="*/ 2646 w 10095"/>
              <a:gd name="connsiteY7" fmla="*/ 9947 h 10005"/>
              <a:gd name="connsiteX8" fmla="*/ 0 w 10095"/>
              <a:gd name="connsiteY8" fmla="*/ 9441 h 10005"/>
              <a:gd name="connsiteX9" fmla="*/ 138 w 10095"/>
              <a:gd name="connsiteY9" fmla="*/ 2998 h 1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95" h="10005">
                <a:moveTo>
                  <a:pt x="138" y="2998"/>
                </a:moveTo>
                <a:cubicBezTo>
                  <a:pt x="138" y="2998"/>
                  <a:pt x="632" y="764"/>
                  <a:pt x="1897" y="197"/>
                </a:cubicBezTo>
                <a:cubicBezTo>
                  <a:pt x="3161" y="-370"/>
                  <a:pt x="4592" y="408"/>
                  <a:pt x="5484" y="1016"/>
                </a:cubicBezTo>
                <a:cubicBezTo>
                  <a:pt x="6376" y="1624"/>
                  <a:pt x="8461" y="3492"/>
                  <a:pt x="9229" y="4255"/>
                </a:cubicBezTo>
                <a:cubicBezTo>
                  <a:pt x="9997" y="5018"/>
                  <a:pt x="10113" y="5639"/>
                  <a:pt x="10094" y="5595"/>
                </a:cubicBezTo>
                <a:cubicBezTo>
                  <a:pt x="10075" y="5551"/>
                  <a:pt x="8972" y="6129"/>
                  <a:pt x="8270" y="6739"/>
                </a:cubicBezTo>
                <a:cubicBezTo>
                  <a:pt x="7568" y="7349"/>
                  <a:pt x="6724" y="8407"/>
                  <a:pt x="5884" y="9254"/>
                </a:cubicBezTo>
                <a:cubicBezTo>
                  <a:pt x="5161" y="9980"/>
                  <a:pt x="3046" y="10101"/>
                  <a:pt x="2646" y="9947"/>
                </a:cubicBezTo>
                <a:cubicBezTo>
                  <a:pt x="2247" y="9787"/>
                  <a:pt x="0" y="9441"/>
                  <a:pt x="0" y="9441"/>
                </a:cubicBezTo>
                <a:lnTo>
                  <a:pt x="138" y="2998"/>
                </a:lnTo>
                <a:close/>
              </a:path>
            </a:pathLst>
          </a:custGeom>
          <a:solidFill>
            <a:schemeClr val="tx2"/>
          </a:solidFill>
          <a:ln w="28575">
            <a:noFill/>
          </a:ln>
          <a:effectLst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26" name="Freeform 5"/>
          <p:cNvSpPr>
            <a:spLocks/>
          </p:cNvSpPr>
          <p:nvPr userDrawn="1"/>
        </p:nvSpPr>
        <p:spPr bwMode="auto">
          <a:xfrm rot="6005038">
            <a:off x="13030380" y="723091"/>
            <a:ext cx="7300983" cy="2974488"/>
          </a:xfrm>
          <a:custGeom>
            <a:avLst/>
            <a:gdLst>
              <a:gd name="T0" fmla="*/ 61 w 4429"/>
              <a:gd name="T1" fmla="*/ 612 h 1903"/>
              <a:gd name="T2" fmla="*/ 840 w 4429"/>
              <a:gd name="T3" fmla="*/ 103 h 1903"/>
              <a:gd name="T4" fmla="*/ 2429 w 4429"/>
              <a:gd name="T5" fmla="*/ 252 h 1903"/>
              <a:gd name="T6" fmla="*/ 4351 w 4429"/>
              <a:gd name="T7" fmla="*/ 1007 h 1903"/>
              <a:gd name="T8" fmla="*/ 4429 w 4429"/>
              <a:gd name="T9" fmla="*/ 1091 h 1903"/>
              <a:gd name="T10" fmla="*/ 3663 w 4429"/>
              <a:gd name="T11" fmla="*/ 1292 h 1903"/>
              <a:gd name="T12" fmla="*/ 2606 w 4429"/>
              <a:gd name="T13" fmla="*/ 1749 h 1903"/>
              <a:gd name="T14" fmla="*/ 1172 w 4429"/>
              <a:gd name="T15" fmla="*/ 1875 h 1903"/>
              <a:gd name="T16" fmla="*/ 0 w 4429"/>
              <a:gd name="T17" fmla="*/ 1783 h 1903"/>
              <a:gd name="T18" fmla="*/ 61 w 4429"/>
              <a:gd name="T19" fmla="*/ 612 h 1903"/>
              <a:gd name="connsiteX0" fmla="*/ 138 w 10000"/>
              <a:gd name="connsiteY0" fmla="*/ 2857 h 9550"/>
              <a:gd name="connsiteX1" fmla="*/ 1897 w 10000"/>
              <a:gd name="connsiteY1" fmla="*/ 182 h 9550"/>
              <a:gd name="connsiteX2" fmla="*/ 5484 w 10000"/>
              <a:gd name="connsiteY2" fmla="*/ 965 h 9550"/>
              <a:gd name="connsiteX3" fmla="*/ 9824 w 10000"/>
              <a:gd name="connsiteY3" fmla="*/ 4933 h 9550"/>
              <a:gd name="connsiteX4" fmla="*/ 10000 w 10000"/>
              <a:gd name="connsiteY4" fmla="*/ 5374 h 9550"/>
              <a:gd name="connsiteX5" fmla="*/ 8270 w 10000"/>
              <a:gd name="connsiteY5" fmla="*/ 6430 h 9550"/>
              <a:gd name="connsiteX6" fmla="*/ 5884 w 10000"/>
              <a:gd name="connsiteY6" fmla="*/ 8832 h 9550"/>
              <a:gd name="connsiteX7" fmla="*/ 2646 w 10000"/>
              <a:gd name="connsiteY7" fmla="*/ 9494 h 9550"/>
              <a:gd name="connsiteX8" fmla="*/ 0 w 10000"/>
              <a:gd name="connsiteY8" fmla="*/ 9010 h 9550"/>
              <a:gd name="connsiteX9" fmla="*/ 138 w 10000"/>
              <a:gd name="connsiteY9" fmla="*/ 2857 h 9550"/>
              <a:gd name="connsiteX0" fmla="*/ 138 w 10018"/>
              <a:gd name="connsiteY0" fmla="*/ 3013 h 10020"/>
              <a:gd name="connsiteX1" fmla="*/ 1897 w 10018"/>
              <a:gd name="connsiteY1" fmla="*/ 212 h 10020"/>
              <a:gd name="connsiteX2" fmla="*/ 5484 w 10018"/>
              <a:gd name="connsiteY2" fmla="*/ 1031 h 10020"/>
              <a:gd name="connsiteX3" fmla="*/ 9166 w 10018"/>
              <a:gd name="connsiteY3" fmla="*/ 4499 h 10020"/>
              <a:gd name="connsiteX4" fmla="*/ 10000 w 10018"/>
              <a:gd name="connsiteY4" fmla="*/ 5648 h 10020"/>
              <a:gd name="connsiteX5" fmla="*/ 8270 w 10018"/>
              <a:gd name="connsiteY5" fmla="*/ 6754 h 10020"/>
              <a:gd name="connsiteX6" fmla="*/ 5884 w 10018"/>
              <a:gd name="connsiteY6" fmla="*/ 9269 h 10020"/>
              <a:gd name="connsiteX7" fmla="*/ 2646 w 10018"/>
              <a:gd name="connsiteY7" fmla="*/ 9962 h 10020"/>
              <a:gd name="connsiteX8" fmla="*/ 0 w 10018"/>
              <a:gd name="connsiteY8" fmla="*/ 9456 h 10020"/>
              <a:gd name="connsiteX9" fmla="*/ 138 w 10018"/>
              <a:gd name="connsiteY9" fmla="*/ 3013 h 10020"/>
              <a:gd name="connsiteX0" fmla="*/ 138 w 10019"/>
              <a:gd name="connsiteY0" fmla="*/ 3013 h 10020"/>
              <a:gd name="connsiteX1" fmla="*/ 1897 w 10019"/>
              <a:gd name="connsiteY1" fmla="*/ 212 h 10020"/>
              <a:gd name="connsiteX2" fmla="*/ 5484 w 10019"/>
              <a:gd name="connsiteY2" fmla="*/ 1031 h 10020"/>
              <a:gd name="connsiteX3" fmla="*/ 9166 w 10019"/>
              <a:gd name="connsiteY3" fmla="*/ 4499 h 10020"/>
              <a:gd name="connsiteX4" fmla="*/ 10000 w 10019"/>
              <a:gd name="connsiteY4" fmla="*/ 5648 h 10020"/>
              <a:gd name="connsiteX5" fmla="*/ 8270 w 10019"/>
              <a:gd name="connsiteY5" fmla="*/ 6754 h 10020"/>
              <a:gd name="connsiteX6" fmla="*/ 5884 w 10019"/>
              <a:gd name="connsiteY6" fmla="*/ 9269 h 10020"/>
              <a:gd name="connsiteX7" fmla="*/ 2646 w 10019"/>
              <a:gd name="connsiteY7" fmla="*/ 9962 h 10020"/>
              <a:gd name="connsiteX8" fmla="*/ 0 w 10019"/>
              <a:gd name="connsiteY8" fmla="*/ 9456 h 10020"/>
              <a:gd name="connsiteX9" fmla="*/ 138 w 10019"/>
              <a:gd name="connsiteY9" fmla="*/ 3013 h 10020"/>
              <a:gd name="connsiteX0" fmla="*/ 138 w 10023"/>
              <a:gd name="connsiteY0" fmla="*/ 3008 h 10015"/>
              <a:gd name="connsiteX1" fmla="*/ 1897 w 10023"/>
              <a:gd name="connsiteY1" fmla="*/ 207 h 10015"/>
              <a:gd name="connsiteX2" fmla="*/ 5484 w 10023"/>
              <a:gd name="connsiteY2" fmla="*/ 1026 h 10015"/>
              <a:gd name="connsiteX3" fmla="*/ 9229 w 10023"/>
              <a:gd name="connsiteY3" fmla="*/ 4265 h 10015"/>
              <a:gd name="connsiteX4" fmla="*/ 10000 w 10023"/>
              <a:gd name="connsiteY4" fmla="*/ 5643 h 10015"/>
              <a:gd name="connsiteX5" fmla="*/ 8270 w 10023"/>
              <a:gd name="connsiteY5" fmla="*/ 6749 h 10015"/>
              <a:gd name="connsiteX6" fmla="*/ 5884 w 10023"/>
              <a:gd name="connsiteY6" fmla="*/ 9264 h 10015"/>
              <a:gd name="connsiteX7" fmla="*/ 2646 w 10023"/>
              <a:gd name="connsiteY7" fmla="*/ 9957 h 10015"/>
              <a:gd name="connsiteX8" fmla="*/ 0 w 10023"/>
              <a:gd name="connsiteY8" fmla="*/ 9451 h 10015"/>
              <a:gd name="connsiteX9" fmla="*/ 138 w 10023"/>
              <a:gd name="connsiteY9" fmla="*/ 3008 h 10015"/>
              <a:gd name="connsiteX0" fmla="*/ 138 w 10000"/>
              <a:gd name="connsiteY0" fmla="*/ 3008 h 10015"/>
              <a:gd name="connsiteX1" fmla="*/ 1897 w 10000"/>
              <a:gd name="connsiteY1" fmla="*/ 207 h 10015"/>
              <a:gd name="connsiteX2" fmla="*/ 5484 w 10000"/>
              <a:gd name="connsiteY2" fmla="*/ 1026 h 10015"/>
              <a:gd name="connsiteX3" fmla="*/ 9229 w 10000"/>
              <a:gd name="connsiteY3" fmla="*/ 4265 h 10015"/>
              <a:gd name="connsiteX4" fmla="*/ 10000 w 10000"/>
              <a:gd name="connsiteY4" fmla="*/ 5643 h 10015"/>
              <a:gd name="connsiteX5" fmla="*/ 8270 w 10000"/>
              <a:gd name="connsiteY5" fmla="*/ 6749 h 10015"/>
              <a:gd name="connsiteX6" fmla="*/ 5884 w 10000"/>
              <a:gd name="connsiteY6" fmla="*/ 9264 h 10015"/>
              <a:gd name="connsiteX7" fmla="*/ 2646 w 10000"/>
              <a:gd name="connsiteY7" fmla="*/ 9957 h 10015"/>
              <a:gd name="connsiteX8" fmla="*/ 0 w 10000"/>
              <a:gd name="connsiteY8" fmla="*/ 9451 h 10015"/>
              <a:gd name="connsiteX9" fmla="*/ 138 w 10000"/>
              <a:gd name="connsiteY9" fmla="*/ 3008 h 10015"/>
              <a:gd name="connsiteX0" fmla="*/ 138 w 10095"/>
              <a:gd name="connsiteY0" fmla="*/ 3008 h 10015"/>
              <a:gd name="connsiteX1" fmla="*/ 1897 w 10095"/>
              <a:gd name="connsiteY1" fmla="*/ 207 h 10015"/>
              <a:gd name="connsiteX2" fmla="*/ 5484 w 10095"/>
              <a:gd name="connsiteY2" fmla="*/ 1026 h 10015"/>
              <a:gd name="connsiteX3" fmla="*/ 9229 w 10095"/>
              <a:gd name="connsiteY3" fmla="*/ 4265 h 10015"/>
              <a:gd name="connsiteX4" fmla="*/ 10094 w 10095"/>
              <a:gd name="connsiteY4" fmla="*/ 5605 h 10015"/>
              <a:gd name="connsiteX5" fmla="*/ 8270 w 10095"/>
              <a:gd name="connsiteY5" fmla="*/ 6749 h 10015"/>
              <a:gd name="connsiteX6" fmla="*/ 5884 w 10095"/>
              <a:gd name="connsiteY6" fmla="*/ 9264 h 10015"/>
              <a:gd name="connsiteX7" fmla="*/ 2646 w 10095"/>
              <a:gd name="connsiteY7" fmla="*/ 9957 h 10015"/>
              <a:gd name="connsiteX8" fmla="*/ 0 w 10095"/>
              <a:gd name="connsiteY8" fmla="*/ 9451 h 10015"/>
              <a:gd name="connsiteX9" fmla="*/ 138 w 10095"/>
              <a:gd name="connsiteY9" fmla="*/ 3008 h 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95" h="10015">
                <a:moveTo>
                  <a:pt x="138" y="3008"/>
                </a:moveTo>
                <a:cubicBezTo>
                  <a:pt x="138" y="3008"/>
                  <a:pt x="632" y="774"/>
                  <a:pt x="1897" y="207"/>
                </a:cubicBezTo>
                <a:cubicBezTo>
                  <a:pt x="3161" y="-360"/>
                  <a:pt x="4262" y="350"/>
                  <a:pt x="5484" y="1026"/>
                </a:cubicBezTo>
                <a:cubicBezTo>
                  <a:pt x="6706" y="1702"/>
                  <a:pt x="8461" y="3502"/>
                  <a:pt x="9229" y="4265"/>
                </a:cubicBezTo>
                <a:cubicBezTo>
                  <a:pt x="9997" y="5028"/>
                  <a:pt x="10113" y="5649"/>
                  <a:pt x="10094" y="5605"/>
                </a:cubicBezTo>
                <a:cubicBezTo>
                  <a:pt x="10075" y="5561"/>
                  <a:pt x="8972" y="6139"/>
                  <a:pt x="8270" y="6749"/>
                </a:cubicBezTo>
                <a:cubicBezTo>
                  <a:pt x="7568" y="7359"/>
                  <a:pt x="6724" y="8417"/>
                  <a:pt x="5884" y="9264"/>
                </a:cubicBezTo>
                <a:cubicBezTo>
                  <a:pt x="5161" y="9990"/>
                  <a:pt x="3046" y="10111"/>
                  <a:pt x="2646" y="9957"/>
                </a:cubicBezTo>
                <a:cubicBezTo>
                  <a:pt x="2247" y="9797"/>
                  <a:pt x="0" y="9451"/>
                  <a:pt x="0" y="9451"/>
                </a:cubicBezTo>
                <a:lnTo>
                  <a:pt x="138" y="3008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rgbClr val="479045">
                <a:alpha val="56000"/>
              </a:srgb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n-lt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146804" y="122466"/>
            <a:ext cx="2911846" cy="1373826"/>
            <a:chOff x="10444480" y="38382"/>
            <a:chExt cx="1512230" cy="713479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10444480" y="38382"/>
              <a:ext cx="1113989" cy="712572"/>
              <a:chOff x="10444480" y="38382"/>
              <a:chExt cx="1113989" cy="712572"/>
            </a:xfrm>
          </p:grpSpPr>
          <p:sp>
            <p:nvSpPr>
              <p:cNvPr id="15" name="Freeform 16"/>
              <p:cNvSpPr>
                <a:spLocks/>
              </p:cNvSpPr>
              <p:nvPr userDrawn="1"/>
            </p:nvSpPr>
            <p:spPr bwMode="auto">
              <a:xfrm>
                <a:off x="10444480" y="38382"/>
                <a:ext cx="876767" cy="312969"/>
              </a:xfrm>
              <a:custGeom>
                <a:avLst/>
                <a:gdLst>
                  <a:gd name="T0" fmla="*/ 0 w 817"/>
                  <a:gd name="T1" fmla="*/ 234 h 291"/>
                  <a:gd name="T2" fmla="*/ 26 w 817"/>
                  <a:gd name="T3" fmla="*/ 231 h 291"/>
                  <a:gd name="T4" fmla="*/ 306 w 817"/>
                  <a:gd name="T5" fmla="*/ 140 h 291"/>
                  <a:gd name="T6" fmla="*/ 402 w 817"/>
                  <a:gd name="T7" fmla="*/ 76 h 291"/>
                  <a:gd name="T8" fmla="*/ 548 w 817"/>
                  <a:gd name="T9" fmla="*/ 17 h 291"/>
                  <a:gd name="T10" fmla="*/ 766 w 817"/>
                  <a:gd name="T11" fmla="*/ 105 h 291"/>
                  <a:gd name="T12" fmla="*/ 817 w 817"/>
                  <a:gd name="T13" fmla="*/ 192 h 291"/>
                  <a:gd name="T14" fmla="*/ 808 w 817"/>
                  <a:gd name="T15" fmla="*/ 195 h 291"/>
                  <a:gd name="T16" fmla="*/ 661 w 817"/>
                  <a:gd name="T17" fmla="*/ 170 h 291"/>
                  <a:gd name="T18" fmla="*/ 579 w 817"/>
                  <a:gd name="T19" fmla="*/ 149 h 291"/>
                  <a:gd name="T20" fmla="*/ 557 w 817"/>
                  <a:gd name="T21" fmla="*/ 151 h 291"/>
                  <a:gd name="T22" fmla="*/ 606 w 817"/>
                  <a:gd name="T23" fmla="*/ 182 h 291"/>
                  <a:gd name="T24" fmla="*/ 407 w 817"/>
                  <a:gd name="T25" fmla="*/ 185 h 291"/>
                  <a:gd name="T26" fmla="*/ 467 w 817"/>
                  <a:gd name="T27" fmla="*/ 230 h 291"/>
                  <a:gd name="T28" fmla="*/ 308 w 817"/>
                  <a:gd name="T29" fmla="*/ 262 h 291"/>
                  <a:gd name="T30" fmla="*/ 335 w 817"/>
                  <a:gd name="T31" fmla="*/ 264 h 291"/>
                  <a:gd name="T32" fmla="*/ 324 w 817"/>
                  <a:gd name="T33" fmla="*/ 275 h 291"/>
                  <a:gd name="T34" fmla="*/ 0 w 817"/>
                  <a:gd name="T35" fmla="*/ 234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7" h="291">
                    <a:moveTo>
                      <a:pt x="0" y="234"/>
                    </a:moveTo>
                    <a:cubicBezTo>
                      <a:pt x="12" y="233"/>
                      <a:pt x="19" y="231"/>
                      <a:pt x="26" y="231"/>
                    </a:cubicBezTo>
                    <a:cubicBezTo>
                      <a:pt x="130" y="233"/>
                      <a:pt x="222" y="200"/>
                      <a:pt x="306" y="140"/>
                    </a:cubicBezTo>
                    <a:cubicBezTo>
                      <a:pt x="337" y="117"/>
                      <a:pt x="370" y="98"/>
                      <a:pt x="402" y="76"/>
                    </a:cubicBezTo>
                    <a:cubicBezTo>
                      <a:pt x="446" y="45"/>
                      <a:pt x="497" y="27"/>
                      <a:pt x="548" y="17"/>
                    </a:cubicBezTo>
                    <a:cubicBezTo>
                      <a:pt x="637" y="0"/>
                      <a:pt x="712" y="31"/>
                      <a:pt x="766" y="105"/>
                    </a:cubicBezTo>
                    <a:cubicBezTo>
                      <a:pt x="786" y="132"/>
                      <a:pt x="808" y="158"/>
                      <a:pt x="817" y="192"/>
                    </a:cubicBezTo>
                    <a:cubicBezTo>
                      <a:pt x="813" y="194"/>
                      <a:pt x="810" y="196"/>
                      <a:pt x="808" y="195"/>
                    </a:cubicBezTo>
                    <a:cubicBezTo>
                      <a:pt x="761" y="177"/>
                      <a:pt x="710" y="178"/>
                      <a:pt x="661" y="170"/>
                    </a:cubicBezTo>
                    <a:cubicBezTo>
                      <a:pt x="633" y="165"/>
                      <a:pt x="606" y="156"/>
                      <a:pt x="579" y="149"/>
                    </a:cubicBezTo>
                    <a:cubicBezTo>
                      <a:pt x="573" y="147"/>
                      <a:pt x="566" y="146"/>
                      <a:pt x="557" y="151"/>
                    </a:cubicBezTo>
                    <a:cubicBezTo>
                      <a:pt x="572" y="161"/>
                      <a:pt x="586" y="170"/>
                      <a:pt x="606" y="182"/>
                    </a:cubicBezTo>
                    <a:cubicBezTo>
                      <a:pt x="539" y="208"/>
                      <a:pt x="477" y="216"/>
                      <a:pt x="407" y="185"/>
                    </a:cubicBezTo>
                    <a:cubicBezTo>
                      <a:pt x="424" y="213"/>
                      <a:pt x="451" y="211"/>
                      <a:pt x="467" y="230"/>
                    </a:cubicBezTo>
                    <a:cubicBezTo>
                      <a:pt x="419" y="265"/>
                      <a:pt x="364" y="255"/>
                      <a:pt x="308" y="262"/>
                    </a:cubicBezTo>
                    <a:cubicBezTo>
                      <a:pt x="317" y="262"/>
                      <a:pt x="326" y="263"/>
                      <a:pt x="335" y="264"/>
                    </a:cubicBezTo>
                    <a:cubicBezTo>
                      <a:pt x="331" y="267"/>
                      <a:pt x="328" y="271"/>
                      <a:pt x="324" y="275"/>
                    </a:cubicBezTo>
                    <a:cubicBezTo>
                      <a:pt x="237" y="290"/>
                      <a:pt x="55" y="291"/>
                      <a:pt x="0" y="234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058B3F"/>
                  </a:gs>
                  <a:gs pos="0">
                    <a:srgbClr val="8DBF07"/>
                  </a:gs>
                </a:gsLst>
                <a:lin ang="0" scaled="1"/>
                <a:tileRect/>
              </a:gradFill>
              <a:ln w="9525">
                <a:gradFill flip="none" rotWithShape="1">
                  <a:gsLst>
                    <a:gs pos="10000">
                      <a:srgbClr val="87B10F">
                        <a:alpha val="71000"/>
                      </a:srgbClr>
                    </a:gs>
                    <a:gs pos="65000">
                      <a:srgbClr val="357E31">
                        <a:alpha val="61000"/>
                      </a:srgbClr>
                    </a:gs>
                  </a:gsLst>
                  <a:lin ang="0" scaled="1"/>
                  <a:tileRect/>
                </a:gra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GB">
                  <a:latin typeface="+mn-lt"/>
                </a:endParaRPr>
              </a:p>
            </p:txBody>
          </p:sp>
          <p:sp>
            <p:nvSpPr>
              <p:cNvPr id="16" name="Freeform 17"/>
              <p:cNvSpPr>
                <a:spLocks/>
              </p:cNvSpPr>
              <p:nvPr userDrawn="1"/>
            </p:nvSpPr>
            <p:spPr bwMode="auto">
              <a:xfrm>
                <a:off x="10627726" y="234328"/>
                <a:ext cx="930743" cy="516626"/>
              </a:xfrm>
              <a:custGeom>
                <a:avLst/>
                <a:gdLst>
                  <a:gd name="T0" fmla="*/ 856 w 867"/>
                  <a:gd name="T1" fmla="*/ 404 h 480"/>
                  <a:gd name="T2" fmla="*/ 867 w 867"/>
                  <a:gd name="T3" fmla="*/ 453 h 480"/>
                  <a:gd name="T4" fmla="*/ 777 w 867"/>
                  <a:gd name="T5" fmla="*/ 471 h 480"/>
                  <a:gd name="T6" fmla="*/ 710 w 867"/>
                  <a:gd name="T7" fmla="*/ 408 h 480"/>
                  <a:gd name="T8" fmla="*/ 710 w 867"/>
                  <a:gd name="T9" fmla="*/ 373 h 480"/>
                  <a:gd name="T10" fmla="*/ 710 w 867"/>
                  <a:gd name="T11" fmla="*/ 287 h 480"/>
                  <a:gd name="T12" fmla="*/ 707 w 867"/>
                  <a:gd name="T13" fmla="*/ 277 h 480"/>
                  <a:gd name="T14" fmla="*/ 678 w 867"/>
                  <a:gd name="T15" fmla="*/ 268 h 480"/>
                  <a:gd name="T16" fmla="*/ 676 w 867"/>
                  <a:gd name="T17" fmla="*/ 226 h 480"/>
                  <a:gd name="T18" fmla="*/ 706 w 867"/>
                  <a:gd name="T19" fmla="*/ 216 h 480"/>
                  <a:gd name="T20" fmla="*/ 710 w 867"/>
                  <a:gd name="T21" fmla="*/ 205 h 480"/>
                  <a:gd name="T22" fmla="*/ 674 w 867"/>
                  <a:gd name="T23" fmla="*/ 120 h 480"/>
                  <a:gd name="T24" fmla="*/ 468 w 867"/>
                  <a:gd name="T25" fmla="*/ 71 h 480"/>
                  <a:gd name="T26" fmla="*/ 229 w 867"/>
                  <a:gd name="T27" fmla="*/ 130 h 480"/>
                  <a:gd name="T28" fmla="*/ 204 w 867"/>
                  <a:gd name="T29" fmla="*/ 135 h 480"/>
                  <a:gd name="T30" fmla="*/ 27 w 867"/>
                  <a:gd name="T31" fmla="*/ 135 h 480"/>
                  <a:gd name="T32" fmla="*/ 0 w 867"/>
                  <a:gd name="T33" fmla="*/ 121 h 480"/>
                  <a:gd name="T34" fmla="*/ 21 w 867"/>
                  <a:gd name="T35" fmla="*/ 117 h 480"/>
                  <a:gd name="T36" fmla="*/ 158 w 867"/>
                  <a:gd name="T37" fmla="*/ 110 h 480"/>
                  <a:gd name="T38" fmla="*/ 313 w 867"/>
                  <a:gd name="T39" fmla="*/ 66 h 480"/>
                  <a:gd name="T40" fmla="*/ 451 w 867"/>
                  <a:gd name="T41" fmla="*/ 20 h 480"/>
                  <a:gd name="T42" fmla="*/ 718 w 867"/>
                  <a:gd name="T43" fmla="*/ 79 h 480"/>
                  <a:gd name="T44" fmla="*/ 752 w 867"/>
                  <a:gd name="T45" fmla="*/ 105 h 480"/>
                  <a:gd name="T46" fmla="*/ 788 w 867"/>
                  <a:gd name="T47" fmla="*/ 179 h 480"/>
                  <a:gd name="T48" fmla="*/ 788 w 867"/>
                  <a:gd name="T49" fmla="*/ 218 h 480"/>
                  <a:gd name="T50" fmla="*/ 854 w 867"/>
                  <a:gd name="T51" fmla="*/ 223 h 480"/>
                  <a:gd name="T52" fmla="*/ 857 w 867"/>
                  <a:gd name="T53" fmla="*/ 264 h 480"/>
                  <a:gd name="T54" fmla="*/ 789 w 867"/>
                  <a:gd name="T55" fmla="*/ 278 h 480"/>
                  <a:gd name="T56" fmla="*/ 788 w 867"/>
                  <a:gd name="T57" fmla="*/ 387 h 480"/>
                  <a:gd name="T58" fmla="*/ 813 w 867"/>
                  <a:gd name="T59" fmla="*/ 410 h 480"/>
                  <a:gd name="T60" fmla="*/ 856 w 867"/>
                  <a:gd name="T61" fmla="*/ 404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67" h="480">
                    <a:moveTo>
                      <a:pt x="856" y="404"/>
                    </a:moveTo>
                    <a:cubicBezTo>
                      <a:pt x="860" y="420"/>
                      <a:pt x="864" y="437"/>
                      <a:pt x="867" y="453"/>
                    </a:cubicBezTo>
                    <a:cubicBezTo>
                      <a:pt x="838" y="480"/>
                      <a:pt x="806" y="473"/>
                      <a:pt x="777" y="471"/>
                    </a:cubicBezTo>
                    <a:cubicBezTo>
                      <a:pt x="740" y="467"/>
                      <a:pt x="714" y="446"/>
                      <a:pt x="710" y="408"/>
                    </a:cubicBezTo>
                    <a:cubicBezTo>
                      <a:pt x="709" y="396"/>
                      <a:pt x="710" y="385"/>
                      <a:pt x="710" y="373"/>
                    </a:cubicBezTo>
                    <a:cubicBezTo>
                      <a:pt x="710" y="345"/>
                      <a:pt x="710" y="316"/>
                      <a:pt x="710" y="287"/>
                    </a:cubicBezTo>
                    <a:cubicBezTo>
                      <a:pt x="710" y="285"/>
                      <a:pt x="708" y="282"/>
                      <a:pt x="707" y="277"/>
                    </a:cubicBezTo>
                    <a:cubicBezTo>
                      <a:pt x="699" y="275"/>
                      <a:pt x="690" y="272"/>
                      <a:pt x="678" y="268"/>
                    </a:cubicBezTo>
                    <a:cubicBezTo>
                      <a:pt x="677" y="255"/>
                      <a:pt x="676" y="241"/>
                      <a:pt x="676" y="226"/>
                    </a:cubicBezTo>
                    <a:cubicBezTo>
                      <a:pt x="687" y="223"/>
                      <a:pt x="696" y="220"/>
                      <a:pt x="706" y="216"/>
                    </a:cubicBezTo>
                    <a:cubicBezTo>
                      <a:pt x="707" y="213"/>
                      <a:pt x="709" y="209"/>
                      <a:pt x="710" y="205"/>
                    </a:cubicBezTo>
                    <a:cubicBezTo>
                      <a:pt x="718" y="168"/>
                      <a:pt x="702" y="142"/>
                      <a:pt x="674" y="120"/>
                    </a:cubicBezTo>
                    <a:cubicBezTo>
                      <a:pt x="613" y="72"/>
                      <a:pt x="544" y="55"/>
                      <a:pt x="468" y="71"/>
                    </a:cubicBezTo>
                    <a:cubicBezTo>
                      <a:pt x="388" y="88"/>
                      <a:pt x="309" y="110"/>
                      <a:pt x="229" y="130"/>
                    </a:cubicBezTo>
                    <a:cubicBezTo>
                      <a:pt x="220" y="132"/>
                      <a:pt x="212" y="135"/>
                      <a:pt x="204" y="135"/>
                    </a:cubicBezTo>
                    <a:cubicBezTo>
                      <a:pt x="145" y="135"/>
                      <a:pt x="86" y="135"/>
                      <a:pt x="27" y="135"/>
                    </a:cubicBezTo>
                    <a:cubicBezTo>
                      <a:pt x="18" y="135"/>
                      <a:pt x="9" y="130"/>
                      <a:pt x="0" y="121"/>
                    </a:cubicBezTo>
                    <a:cubicBezTo>
                      <a:pt x="7" y="120"/>
                      <a:pt x="14" y="118"/>
                      <a:pt x="21" y="117"/>
                    </a:cubicBezTo>
                    <a:cubicBezTo>
                      <a:pt x="66" y="115"/>
                      <a:pt x="112" y="119"/>
                      <a:pt x="158" y="110"/>
                    </a:cubicBezTo>
                    <a:cubicBezTo>
                      <a:pt x="211" y="100"/>
                      <a:pt x="262" y="84"/>
                      <a:pt x="313" y="66"/>
                    </a:cubicBezTo>
                    <a:cubicBezTo>
                      <a:pt x="359" y="50"/>
                      <a:pt x="403" y="30"/>
                      <a:pt x="451" y="20"/>
                    </a:cubicBezTo>
                    <a:cubicBezTo>
                      <a:pt x="550" y="0"/>
                      <a:pt x="637" y="23"/>
                      <a:pt x="718" y="79"/>
                    </a:cubicBezTo>
                    <a:cubicBezTo>
                      <a:pt x="730" y="87"/>
                      <a:pt x="742" y="95"/>
                      <a:pt x="752" y="105"/>
                    </a:cubicBezTo>
                    <a:cubicBezTo>
                      <a:pt x="773" y="125"/>
                      <a:pt x="792" y="147"/>
                      <a:pt x="788" y="179"/>
                    </a:cubicBezTo>
                    <a:cubicBezTo>
                      <a:pt x="787" y="190"/>
                      <a:pt x="788" y="202"/>
                      <a:pt x="788" y="218"/>
                    </a:cubicBezTo>
                    <a:cubicBezTo>
                      <a:pt x="810" y="219"/>
                      <a:pt x="831" y="221"/>
                      <a:pt x="854" y="223"/>
                    </a:cubicBezTo>
                    <a:cubicBezTo>
                      <a:pt x="855" y="238"/>
                      <a:pt x="856" y="251"/>
                      <a:pt x="857" y="264"/>
                    </a:cubicBezTo>
                    <a:cubicBezTo>
                      <a:pt x="837" y="281"/>
                      <a:pt x="813" y="267"/>
                      <a:pt x="789" y="278"/>
                    </a:cubicBezTo>
                    <a:cubicBezTo>
                      <a:pt x="786" y="313"/>
                      <a:pt x="788" y="350"/>
                      <a:pt x="788" y="387"/>
                    </a:cubicBezTo>
                    <a:cubicBezTo>
                      <a:pt x="788" y="402"/>
                      <a:pt x="798" y="411"/>
                      <a:pt x="813" y="410"/>
                    </a:cubicBezTo>
                    <a:cubicBezTo>
                      <a:pt x="826" y="409"/>
                      <a:pt x="838" y="407"/>
                      <a:pt x="856" y="404"/>
                    </a:cubicBezTo>
                    <a:close/>
                  </a:path>
                </a:pathLst>
              </a:custGeom>
              <a:solidFill>
                <a:srgbClr val="438F4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>
            <a:xfrm>
              <a:off x="10483942" y="363597"/>
              <a:ext cx="1472768" cy="388264"/>
              <a:chOff x="10483942" y="363597"/>
              <a:chExt cx="1472768" cy="388264"/>
            </a:xfrm>
          </p:grpSpPr>
          <p:sp>
            <p:nvSpPr>
              <p:cNvPr id="18" name="Freeform 18"/>
              <p:cNvSpPr>
                <a:spLocks noEditPoints="1"/>
              </p:cNvSpPr>
              <p:nvPr userDrawn="1"/>
            </p:nvSpPr>
            <p:spPr bwMode="auto">
              <a:xfrm>
                <a:off x="10483942" y="451592"/>
                <a:ext cx="302990" cy="300269"/>
              </a:xfrm>
              <a:custGeom>
                <a:avLst/>
                <a:gdLst>
                  <a:gd name="T0" fmla="*/ 185 w 282"/>
                  <a:gd name="T1" fmla="*/ 33 h 279"/>
                  <a:gd name="T2" fmla="*/ 257 w 282"/>
                  <a:gd name="T3" fmla="*/ 21 h 279"/>
                  <a:gd name="T4" fmla="*/ 259 w 282"/>
                  <a:gd name="T5" fmla="*/ 110 h 279"/>
                  <a:gd name="T6" fmla="*/ 259 w 282"/>
                  <a:gd name="T7" fmla="*/ 201 h 279"/>
                  <a:gd name="T8" fmla="*/ 282 w 282"/>
                  <a:gd name="T9" fmla="*/ 214 h 279"/>
                  <a:gd name="T10" fmla="*/ 282 w 282"/>
                  <a:gd name="T11" fmla="*/ 259 h 279"/>
                  <a:gd name="T12" fmla="*/ 193 w 282"/>
                  <a:gd name="T13" fmla="*/ 245 h 279"/>
                  <a:gd name="T14" fmla="*/ 92 w 282"/>
                  <a:gd name="T15" fmla="*/ 267 h 279"/>
                  <a:gd name="T16" fmla="*/ 47 w 282"/>
                  <a:gd name="T17" fmla="*/ 239 h 279"/>
                  <a:gd name="T18" fmla="*/ 57 w 282"/>
                  <a:gd name="T19" fmla="*/ 42 h 279"/>
                  <a:gd name="T20" fmla="*/ 185 w 282"/>
                  <a:gd name="T21" fmla="*/ 33 h 279"/>
                  <a:gd name="T22" fmla="*/ 146 w 282"/>
                  <a:gd name="T23" fmla="*/ 71 h 279"/>
                  <a:gd name="T24" fmla="*/ 109 w 282"/>
                  <a:gd name="T25" fmla="*/ 185 h 279"/>
                  <a:gd name="T26" fmla="*/ 152 w 282"/>
                  <a:gd name="T27" fmla="*/ 208 h 279"/>
                  <a:gd name="T28" fmla="*/ 180 w 282"/>
                  <a:gd name="T29" fmla="*/ 171 h 279"/>
                  <a:gd name="T30" fmla="*/ 181 w 282"/>
                  <a:gd name="T31" fmla="*/ 93 h 279"/>
                  <a:gd name="T32" fmla="*/ 167 w 282"/>
                  <a:gd name="T33" fmla="*/ 81 h 279"/>
                  <a:gd name="T34" fmla="*/ 146 w 282"/>
                  <a:gd name="T35" fmla="*/ 7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2" h="279">
                    <a:moveTo>
                      <a:pt x="185" y="33"/>
                    </a:moveTo>
                    <a:cubicBezTo>
                      <a:pt x="204" y="14"/>
                      <a:pt x="228" y="18"/>
                      <a:pt x="257" y="21"/>
                    </a:cubicBezTo>
                    <a:cubicBezTo>
                      <a:pt x="258" y="51"/>
                      <a:pt x="258" y="80"/>
                      <a:pt x="259" y="110"/>
                    </a:cubicBezTo>
                    <a:cubicBezTo>
                      <a:pt x="259" y="140"/>
                      <a:pt x="259" y="170"/>
                      <a:pt x="259" y="201"/>
                    </a:cubicBezTo>
                    <a:cubicBezTo>
                      <a:pt x="267" y="206"/>
                      <a:pt x="274" y="210"/>
                      <a:pt x="282" y="214"/>
                    </a:cubicBezTo>
                    <a:cubicBezTo>
                      <a:pt x="282" y="229"/>
                      <a:pt x="282" y="244"/>
                      <a:pt x="282" y="259"/>
                    </a:cubicBezTo>
                    <a:cubicBezTo>
                      <a:pt x="247" y="279"/>
                      <a:pt x="220" y="266"/>
                      <a:pt x="193" y="245"/>
                    </a:cubicBezTo>
                    <a:cubicBezTo>
                      <a:pt x="165" y="275"/>
                      <a:pt x="127" y="272"/>
                      <a:pt x="92" y="267"/>
                    </a:cubicBezTo>
                    <a:cubicBezTo>
                      <a:pt x="76" y="265"/>
                      <a:pt x="56" y="253"/>
                      <a:pt x="47" y="239"/>
                    </a:cubicBezTo>
                    <a:cubicBezTo>
                      <a:pt x="0" y="172"/>
                      <a:pt x="10" y="85"/>
                      <a:pt x="57" y="42"/>
                    </a:cubicBezTo>
                    <a:cubicBezTo>
                      <a:pt x="99" y="5"/>
                      <a:pt x="134" y="0"/>
                      <a:pt x="185" y="33"/>
                    </a:cubicBezTo>
                    <a:close/>
                    <a:moveTo>
                      <a:pt x="146" y="71"/>
                    </a:moveTo>
                    <a:cubicBezTo>
                      <a:pt x="95" y="98"/>
                      <a:pt x="83" y="138"/>
                      <a:pt x="109" y="185"/>
                    </a:cubicBezTo>
                    <a:cubicBezTo>
                      <a:pt x="118" y="201"/>
                      <a:pt x="136" y="210"/>
                      <a:pt x="152" y="208"/>
                    </a:cubicBezTo>
                    <a:cubicBezTo>
                      <a:pt x="168" y="205"/>
                      <a:pt x="180" y="191"/>
                      <a:pt x="180" y="171"/>
                    </a:cubicBezTo>
                    <a:cubicBezTo>
                      <a:pt x="181" y="144"/>
                      <a:pt x="181" y="117"/>
                      <a:pt x="181" y="93"/>
                    </a:cubicBezTo>
                    <a:cubicBezTo>
                      <a:pt x="174" y="87"/>
                      <a:pt x="171" y="83"/>
                      <a:pt x="167" y="81"/>
                    </a:cubicBezTo>
                    <a:cubicBezTo>
                      <a:pt x="161" y="78"/>
                      <a:pt x="155" y="75"/>
                      <a:pt x="146" y="71"/>
                    </a:cubicBezTo>
                    <a:close/>
                  </a:path>
                </a:pathLst>
              </a:custGeom>
              <a:gradFill flip="none" rotWithShape="1">
                <a:gsLst>
                  <a:gs pos="10000">
                    <a:srgbClr val="313132"/>
                  </a:gs>
                  <a:gs pos="76000">
                    <a:srgbClr val="8F9091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9" name="Freeform 19"/>
              <p:cNvSpPr>
                <a:spLocks noEditPoints="1"/>
              </p:cNvSpPr>
              <p:nvPr userDrawn="1"/>
            </p:nvSpPr>
            <p:spPr bwMode="auto">
              <a:xfrm>
                <a:off x="11046379" y="451592"/>
                <a:ext cx="296640" cy="289383"/>
              </a:xfrm>
              <a:custGeom>
                <a:avLst/>
                <a:gdLst>
                  <a:gd name="T0" fmla="*/ 138 w 276"/>
                  <a:gd name="T1" fmla="*/ 269 h 269"/>
                  <a:gd name="T2" fmla="*/ 24 w 276"/>
                  <a:gd name="T3" fmla="*/ 208 h 269"/>
                  <a:gd name="T4" fmla="*/ 39 w 276"/>
                  <a:gd name="T5" fmla="*/ 55 h 269"/>
                  <a:gd name="T6" fmla="*/ 178 w 276"/>
                  <a:gd name="T7" fmla="*/ 17 h 269"/>
                  <a:gd name="T8" fmla="*/ 263 w 276"/>
                  <a:gd name="T9" fmla="*/ 162 h 269"/>
                  <a:gd name="T10" fmla="*/ 240 w 276"/>
                  <a:gd name="T11" fmla="*/ 225 h 269"/>
                  <a:gd name="T12" fmla="*/ 138 w 276"/>
                  <a:gd name="T13" fmla="*/ 269 h 269"/>
                  <a:gd name="T14" fmla="*/ 182 w 276"/>
                  <a:gd name="T15" fmla="*/ 140 h 269"/>
                  <a:gd name="T16" fmla="*/ 182 w 276"/>
                  <a:gd name="T17" fmla="*/ 114 h 269"/>
                  <a:gd name="T18" fmla="*/ 146 w 276"/>
                  <a:gd name="T19" fmla="*/ 71 h 269"/>
                  <a:gd name="T20" fmla="*/ 100 w 276"/>
                  <a:gd name="T21" fmla="*/ 96 h 269"/>
                  <a:gd name="T22" fmla="*/ 99 w 276"/>
                  <a:gd name="T23" fmla="*/ 186 h 269"/>
                  <a:gd name="T24" fmla="*/ 164 w 276"/>
                  <a:gd name="T25" fmla="*/ 198 h 269"/>
                  <a:gd name="T26" fmla="*/ 182 w 276"/>
                  <a:gd name="T27" fmla="*/ 14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6" h="269">
                    <a:moveTo>
                      <a:pt x="138" y="269"/>
                    </a:moveTo>
                    <a:cubicBezTo>
                      <a:pt x="78" y="269"/>
                      <a:pt x="45" y="254"/>
                      <a:pt x="24" y="208"/>
                    </a:cubicBezTo>
                    <a:cubicBezTo>
                      <a:pt x="0" y="156"/>
                      <a:pt x="1" y="102"/>
                      <a:pt x="39" y="55"/>
                    </a:cubicBezTo>
                    <a:cubicBezTo>
                      <a:pt x="75" y="12"/>
                      <a:pt x="124" y="0"/>
                      <a:pt x="178" y="17"/>
                    </a:cubicBezTo>
                    <a:cubicBezTo>
                      <a:pt x="244" y="37"/>
                      <a:pt x="276" y="94"/>
                      <a:pt x="263" y="162"/>
                    </a:cubicBezTo>
                    <a:cubicBezTo>
                      <a:pt x="258" y="184"/>
                      <a:pt x="256" y="206"/>
                      <a:pt x="240" y="225"/>
                    </a:cubicBezTo>
                    <a:cubicBezTo>
                      <a:pt x="212" y="258"/>
                      <a:pt x="187" y="265"/>
                      <a:pt x="138" y="269"/>
                    </a:cubicBezTo>
                    <a:close/>
                    <a:moveTo>
                      <a:pt x="182" y="140"/>
                    </a:moveTo>
                    <a:cubicBezTo>
                      <a:pt x="182" y="131"/>
                      <a:pt x="183" y="122"/>
                      <a:pt x="182" y="114"/>
                    </a:cubicBezTo>
                    <a:cubicBezTo>
                      <a:pt x="180" y="96"/>
                      <a:pt x="161" y="75"/>
                      <a:pt x="146" y="71"/>
                    </a:cubicBezTo>
                    <a:cubicBezTo>
                      <a:pt x="129" y="68"/>
                      <a:pt x="112" y="78"/>
                      <a:pt x="100" y="96"/>
                    </a:cubicBezTo>
                    <a:cubicBezTo>
                      <a:pt x="81" y="126"/>
                      <a:pt x="86" y="156"/>
                      <a:pt x="99" y="186"/>
                    </a:cubicBezTo>
                    <a:cubicBezTo>
                      <a:pt x="110" y="212"/>
                      <a:pt x="141" y="215"/>
                      <a:pt x="164" y="198"/>
                    </a:cubicBezTo>
                    <a:cubicBezTo>
                      <a:pt x="183" y="182"/>
                      <a:pt x="183" y="161"/>
                      <a:pt x="182" y="140"/>
                    </a:cubicBezTo>
                    <a:close/>
                  </a:path>
                </a:pathLst>
              </a:custGeom>
              <a:gradFill flip="none" rotWithShape="1">
                <a:gsLst>
                  <a:gs pos="10000">
                    <a:srgbClr val="313132"/>
                  </a:gs>
                  <a:gs pos="76000">
                    <a:srgbClr val="8F9091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20" name="Freeform 20"/>
              <p:cNvSpPr>
                <a:spLocks/>
              </p:cNvSpPr>
              <p:nvPr userDrawn="1"/>
            </p:nvSpPr>
            <p:spPr bwMode="auto">
              <a:xfrm>
                <a:off x="10793282" y="471096"/>
                <a:ext cx="244479" cy="269880"/>
              </a:xfrm>
              <a:custGeom>
                <a:avLst/>
                <a:gdLst>
                  <a:gd name="T0" fmla="*/ 115 w 228"/>
                  <a:gd name="T1" fmla="*/ 190 h 251"/>
                  <a:gd name="T2" fmla="*/ 216 w 228"/>
                  <a:gd name="T3" fmla="*/ 190 h 251"/>
                  <a:gd name="T4" fmla="*/ 220 w 228"/>
                  <a:gd name="T5" fmla="*/ 209 h 251"/>
                  <a:gd name="T6" fmla="*/ 179 w 228"/>
                  <a:gd name="T7" fmla="*/ 251 h 251"/>
                  <a:gd name="T8" fmla="*/ 54 w 228"/>
                  <a:gd name="T9" fmla="*/ 251 h 251"/>
                  <a:gd name="T10" fmla="*/ 23 w 228"/>
                  <a:gd name="T11" fmla="*/ 194 h 251"/>
                  <a:gd name="T12" fmla="*/ 106 w 228"/>
                  <a:gd name="T13" fmla="*/ 76 h 251"/>
                  <a:gd name="T14" fmla="*/ 118 w 228"/>
                  <a:gd name="T15" fmla="*/ 59 h 251"/>
                  <a:gd name="T16" fmla="*/ 54 w 228"/>
                  <a:gd name="T17" fmla="*/ 52 h 251"/>
                  <a:gd name="T18" fmla="*/ 27 w 228"/>
                  <a:gd name="T19" fmla="*/ 43 h 251"/>
                  <a:gd name="T20" fmla="*/ 45 w 228"/>
                  <a:gd name="T21" fmla="*/ 2 h 251"/>
                  <a:gd name="T22" fmla="*/ 195 w 228"/>
                  <a:gd name="T23" fmla="*/ 1 h 251"/>
                  <a:gd name="T24" fmla="*/ 214 w 228"/>
                  <a:gd name="T25" fmla="*/ 44 h 251"/>
                  <a:gd name="T26" fmla="*/ 154 w 228"/>
                  <a:gd name="T27" fmla="*/ 132 h 251"/>
                  <a:gd name="T28" fmla="*/ 115 w 228"/>
                  <a:gd name="T29" fmla="*/ 19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8" h="251">
                    <a:moveTo>
                      <a:pt x="115" y="190"/>
                    </a:moveTo>
                    <a:cubicBezTo>
                      <a:pt x="153" y="190"/>
                      <a:pt x="184" y="190"/>
                      <a:pt x="216" y="190"/>
                    </a:cubicBezTo>
                    <a:cubicBezTo>
                      <a:pt x="218" y="199"/>
                      <a:pt x="220" y="204"/>
                      <a:pt x="220" y="209"/>
                    </a:cubicBezTo>
                    <a:cubicBezTo>
                      <a:pt x="221" y="247"/>
                      <a:pt x="217" y="250"/>
                      <a:pt x="179" y="251"/>
                    </a:cubicBezTo>
                    <a:cubicBezTo>
                      <a:pt x="137" y="251"/>
                      <a:pt x="96" y="251"/>
                      <a:pt x="54" y="251"/>
                    </a:cubicBezTo>
                    <a:cubicBezTo>
                      <a:pt x="12" y="250"/>
                      <a:pt x="0" y="229"/>
                      <a:pt x="23" y="194"/>
                    </a:cubicBezTo>
                    <a:cubicBezTo>
                      <a:pt x="50" y="154"/>
                      <a:pt x="78" y="115"/>
                      <a:pt x="106" y="76"/>
                    </a:cubicBezTo>
                    <a:cubicBezTo>
                      <a:pt x="110" y="71"/>
                      <a:pt x="113" y="67"/>
                      <a:pt x="118" y="59"/>
                    </a:cubicBezTo>
                    <a:cubicBezTo>
                      <a:pt x="96" y="48"/>
                      <a:pt x="74" y="55"/>
                      <a:pt x="54" y="52"/>
                    </a:cubicBezTo>
                    <a:cubicBezTo>
                      <a:pt x="45" y="51"/>
                      <a:pt x="33" y="49"/>
                      <a:pt x="27" y="43"/>
                    </a:cubicBezTo>
                    <a:cubicBezTo>
                      <a:pt x="14" y="28"/>
                      <a:pt x="24" y="2"/>
                      <a:pt x="45" y="2"/>
                    </a:cubicBezTo>
                    <a:cubicBezTo>
                      <a:pt x="95" y="0"/>
                      <a:pt x="145" y="0"/>
                      <a:pt x="195" y="1"/>
                    </a:cubicBezTo>
                    <a:cubicBezTo>
                      <a:pt x="219" y="2"/>
                      <a:pt x="228" y="22"/>
                      <a:pt x="214" y="44"/>
                    </a:cubicBezTo>
                    <a:cubicBezTo>
                      <a:pt x="195" y="74"/>
                      <a:pt x="174" y="103"/>
                      <a:pt x="154" y="132"/>
                    </a:cubicBezTo>
                    <a:cubicBezTo>
                      <a:pt x="142" y="150"/>
                      <a:pt x="131" y="167"/>
                      <a:pt x="115" y="190"/>
                    </a:cubicBezTo>
                    <a:close/>
                  </a:path>
                </a:pathLst>
              </a:custGeom>
              <a:gradFill flip="none" rotWithShape="1">
                <a:gsLst>
                  <a:gs pos="10000">
                    <a:srgbClr val="313132"/>
                  </a:gs>
                  <a:gs pos="76000">
                    <a:srgbClr val="8F9091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21" name="Freeform 21"/>
              <p:cNvSpPr>
                <a:spLocks/>
              </p:cNvSpPr>
              <p:nvPr userDrawn="1"/>
            </p:nvSpPr>
            <p:spPr bwMode="auto">
              <a:xfrm>
                <a:off x="11720849" y="456128"/>
                <a:ext cx="235861" cy="294826"/>
              </a:xfrm>
              <a:custGeom>
                <a:avLst/>
                <a:gdLst>
                  <a:gd name="T0" fmla="*/ 203 w 220"/>
                  <a:gd name="T1" fmla="*/ 20 h 274"/>
                  <a:gd name="T2" fmla="*/ 196 w 220"/>
                  <a:gd name="T3" fmla="*/ 80 h 274"/>
                  <a:gd name="T4" fmla="*/ 161 w 220"/>
                  <a:gd name="T5" fmla="*/ 69 h 274"/>
                  <a:gd name="T6" fmla="*/ 89 w 220"/>
                  <a:gd name="T7" fmla="*/ 120 h 274"/>
                  <a:gd name="T8" fmla="*/ 89 w 220"/>
                  <a:gd name="T9" fmla="*/ 150 h 274"/>
                  <a:gd name="T10" fmla="*/ 151 w 220"/>
                  <a:gd name="T11" fmla="*/ 204 h 274"/>
                  <a:gd name="T12" fmla="*/ 203 w 220"/>
                  <a:gd name="T13" fmla="*/ 195 h 274"/>
                  <a:gd name="T14" fmla="*/ 220 w 220"/>
                  <a:gd name="T15" fmla="*/ 241 h 274"/>
                  <a:gd name="T16" fmla="*/ 195 w 220"/>
                  <a:gd name="T17" fmla="*/ 258 h 274"/>
                  <a:gd name="T18" fmla="*/ 51 w 220"/>
                  <a:gd name="T19" fmla="*/ 246 h 274"/>
                  <a:gd name="T20" fmla="*/ 30 w 220"/>
                  <a:gd name="T21" fmla="*/ 225 h 274"/>
                  <a:gd name="T22" fmla="*/ 18 w 220"/>
                  <a:gd name="T23" fmla="*/ 78 h 274"/>
                  <a:gd name="T24" fmla="*/ 160 w 220"/>
                  <a:gd name="T25" fmla="*/ 8 h 274"/>
                  <a:gd name="T26" fmla="*/ 203 w 220"/>
                  <a:gd name="T27" fmla="*/ 2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0" h="274">
                    <a:moveTo>
                      <a:pt x="203" y="20"/>
                    </a:moveTo>
                    <a:cubicBezTo>
                      <a:pt x="204" y="37"/>
                      <a:pt x="196" y="80"/>
                      <a:pt x="196" y="80"/>
                    </a:cubicBezTo>
                    <a:cubicBezTo>
                      <a:pt x="185" y="76"/>
                      <a:pt x="173" y="72"/>
                      <a:pt x="161" y="69"/>
                    </a:cubicBezTo>
                    <a:cubicBezTo>
                      <a:pt x="122" y="60"/>
                      <a:pt x="92" y="81"/>
                      <a:pt x="89" y="120"/>
                    </a:cubicBezTo>
                    <a:cubicBezTo>
                      <a:pt x="88" y="130"/>
                      <a:pt x="88" y="140"/>
                      <a:pt x="89" y="150"/>
                    </a:cubicBezTo>
                    <a:cubicBezTo>
                      <a:pt x="92" y="188"/>
                      <a:pt x="113" y="207"/>
                      <a:pt x="151" y="204"/>
                    </a:cubicBezTo>
                    <a:cubicBezTo>
                      <a:pt x="168" y="203"/>
                      <a:pt x="184" y="198"/>
                      <a:pt x="203" y="195"/>
                    </a:cubicBezTo>
                    <a:cubicBezTo>
                      <a:pt x="209" y="210"/>
                      <a:pt x="214" y="224"/>
                      <a:pt x="220" y="241"/>
                    </a:cubicBezTo>
                    <a:cubicBezTo>
                      <a:pt x="211" y="247"/>
                      <a:pt x="204" y="256"/>
                      <a:pt x="195" y="258"/>
                    </a:cubicBezTo>
                    <a:cubicBezTo>
                      <a:pt x="146" y="270"/>
                      <a:pt x="96" y="274"/>
                      <a:pt x="51" y="246"/>
                    </a:cubicBezTo>
                    <a:cubicBezTo>
                      <a:pt x="42" y="241"/>
                      <a:pt x="35" y="233"/>
                      <a:pt x="30" y="225"/>
                    </a:cubicBezTo>
                    <a:cubicBezTo>
                      <a:pt x="2" y="178"/>
                      <a:pt x="0" y="129"/>
                      <a:pt x="18" y="78"/>
                    </a:cubicBezTo>
                    <a:cubicBezTo>
                      <a:pt x="38" y="21"/>
                      <a:pt x="112" y="0"/>
                      <a:pt x="160" y="8"/>
                    </a:cubicBezTo>
                    <a:cubicBezTo>
                      <a:pt x="173" y="10"/>
                      <a:pt x="187" y="16"/>
                      <a:pt x="203" y="20"/>
                    </a:cubicBezTo>
                    <a:close/>
                  </a:path>
                </a:pathLst>
              </a:custGeom>
              <a:gradFill flip="none" rotWithShape="1">
                <a:gsLst>
                  <a:gs pos="10000">
                    <a:srgbClr val="313132"/>
                  </a:gs>
                  <a:gs pos="76000">
                    <a:srgbClr val="8F9091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22" name="Freeform 22"/>
              <p:cNvSpPr>
                <a:spLocks/>
              </p:cNvSpPr>
              <p:nvPr userDrawn="1"/>
            </p:nvSpPr>
            <p:spPr bwMode="auto">
              <a:xfrm>
                <a:off x="11604733" y="469735"/>
                <a:ext cx="81644" cy="271240"/>
              </a:xfrm>
              <a:custGeom>
                <a:avLst/>
                <a:gdLst>
                  <a:gd name="T0" fmla="*/ 0 w 76"/>
                  <a:gd name="T1" fmla="*/ 250 h 252"/>
                  <a:gd name="T2" fmla="*/ 0 w 76"/>
                  <a:gd name="T3" fmla="*/ 8 h 252"/>
                  <a:gd name="T4" fmla="*/ 9 w 76"/>
                  <a:gd name="T5" fmla="*/ 3 h 252"/>
                  <a:gd name="T6" fmla="*/ 76 w 76"/>
                  <a:gd name="T7" fmla="*/ 2 h 252"/>
                  <a:gd name="T8" fmla="*/ 76 w 76"/>
                  <a:gd name="T9" fmla="*/ 65 h 252"/>
                  <a:gd name="T10" fmla="*/ 76 w 76"/>
                  <a:gd name="T11" fmla="*/ 211 h 252"/>
                  <a:gd name="T12" fmla="*/ 76 w 76"/>
                  <a:gd name="T13" fmla="*/ 248 h 252"/>
                  <a:gd name="T14" fmla="*/ 33 w 76"/>
                  <a:gd name="T15" fmla="*/ 252 h 252"/>
                  <a:gd name="T16" fmla="*/ 0 w 76"/>
                  <a:gd name="T17" fmla="*/ 25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252">
                    <a:moveTo>
                      <a:pt x="0" y="250"/>
                    </a:moveTo>
                    <a:cubicBezTo>
                      <a:pt x="0" y="166"/>
                      <a:pt x="0" y="86"/>
                      <a:pt x="0" y="8"/>
                    </a:cubicBezTo>
                    <a:cubicBezTo>
                      <a:pt x="5" y="6"/>
                      <a:pt x="7" y="3"/>
                      <a:pt x="9" y="3"/>
                    </a:cubicBezTo>
                    <a:cubicBezTo>
                      <a:pt x="44" y="0"/>
                      <a:pt x="76" y="2"/>
                      <a:pt x="76" y="2"/>
                    </a:cubicBezTo>
                    <a:cubicBezTo>
                      <a:pt x="76" y="2"/>
                      <a:pt x="76" y="34"/>
                      <a:pt x="76" y="65"/>
                    </a:cubicBezTo>
                    <a:cubicBezTo>
                      <a:pt x="76" y="114"/>
                      <a:pt x="76" y="163"/>
                      <a:pt x="76" y="211"/>
                    </a:cubicBezTo>
                    <a:cubicBezTo>
                      <a:pt x="76" y="248"/>
                      <a:pt x="76" y="248"/>
                      <a:pt x="76" y="248"/>
                    </a:cubicBezTo>
                    <a:cubicBezTo>
                      <a:pt x="70" y="252"/>
                      <a:pt x="51" y="252"/>
                      <a:pt x="33" y="252"/>
                    </a:cubicBezTo>
                    <a:cubicBezTo>
                      <a:pt x="24" y="252"/>
                      <a:pt x="14" y="251"/>
                      <a:pt x="0" y="250"/>
                    </a:cubicBezTo>
                    <a:close/>
                  </a:path>
                </a:pathLst>
              </a:custGeom>
              <a:gradFill flip="none" rotWithShape="1">
                <a:gsLst>
                  <a:gs pos="10000">
                    <a:srgbClr val="313132"/>
                  </a:gs>
                  <a:gs pos="76000">
                    <a:srgbClr val="8F9091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23" name="Oval 23"/>
              <p:cNvSpPr>
                <a:spLocks noChangeArrowheads="1"/>
              </p:cNvSpPr>
              <p:nvPr userDrawn="1"/>
            </p:nvSpPr>
            <p:spPr bwMode="auto">
              <a:xfrm>
                <a:off x="11604733" y="363597"/>
                <a:ext cx="82551" cy="84820"/>
              </a:xfrm>
              <a:prstGeom prst="ellipse">
                <a:avLst/>
              </a:prstGeom>
              <a:gradFill>
                <a:gsLst>
                  <a:gs pos="10000">
                    <a:srgbClr val="8F9091"/>
                  </a:gs>
                  <a:gs pos="76000">
                    <a:schemeClr val="bg1">
                      <a:lumMod val="75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24" name="Freeform 24"/>
              <p:cNvSpPr>
                <a:spLocks/>
              </p:cNvSpPr>
              <p:nvPr userDrawn="1"/>
            </p:nvSpPr>
            <p:spPr bwMode="auto">
              <a:xfrm>
                <a:off x="11353451" y="411677"/>
                <a:ext cx="205017" cy="339277"/>
              </a:xfrm>
              <a:custGeom>
                <a:avLst/>
                <a:gdLst>
                  <a:gd name="T0" fmla="*/ 137 w 191"/>
                  <a:gd name="T1" fmla="*/ 245 h 315"/>
                  <a:gd name="T2" fmla="*/ 112 w 191"/>
                  <a:gd name="T3" fmla="*/ 222 h 315"/>
                  <a:gd name="T4" fmla="*/ 113 w 191"/>
                  <a:gd name="T5" fmla="*/ 113 h 315"/>
                  <a:gd name="T6" fmla="*/ 181 w 191"/>
                  <a:gd name="T7" fmla="*/ 99 h 315"/>
                  <a:gd name="T8" fmla="*/ 178 w 191"/>
                  <a:gd name="T9" fmla="*/ 58 h 315"/>
                  <a:gd name="T10" fmla="*/ 112 w 191"/>
                  <a:gd name="T11" fmla="*/ 53 h 315"/>
                  <a:gd name="T12" fmla="*/ 112 w 191"/>
                  <a:gd name="T13" fmla="*/ 14 h 315"/>
                  <a:gd name="T14" fmla="*/ 112 w 191"/>
                  <a:gd name="T15" fmla="*/ 0 h 315"/>
                  <a:gd name="T16" fmla="*/ 35 w 191"/>
                  <a:gd name="T17" fmla="*/ 0 h 315"/>
                  <a:gd name="T18" fmla="*/ 34 w 191"/>
                  <a:gd name="T19" fmla="*/ 40 h 315"/>
                  <a:gd name="T20" fmla="*/ 30 w 191"/>
                  <a:gd name="T21" fmla="*/ 51 h 315"/>
                  <a:gd name="T22" fmla="*/ 0 w 191"/>
                  <a:gd name="T23" fmla="*/ 61 h 315"/>
                  <a:gd name="T24" fmla="*/ 2 w 191"/>
                  <a:gd name="T25" fmla="*/ 103 h 315"/>
                  <a:gd name="T26" fmla="*/ 31 w 191"/>
                  <a:gd name="T27" fmla="*/ 112 h 315"/>
                  <a:gd name="T28" fmla="*/ 34 w 191"/>
                  <a:gd name="T29" fmla="*/ 122 h 315"/>
                  <a:gd name="T30" fmla="*/ 34 w 191"/>
                  <a:gd name="T31" fmla="*/ 208 h 315"/>
                  <a:gd name="T32" fmla="*/ 34 w 191"/>
                  <a:gd name="T33" fmla="*/ 243 h 315"/>
                  <a:gd name="T34" fmla="*/ 101 w 191"/>
                  <a:gd name="T35" fmla="*/ 306 h 315"/>
                  <a:gd name="T36" fmla="*/ 191 w 191"/>
                  <a:gd name="T37" fmla="*/ 288 h 315"/>
                  <a:gd name="T38" fmla="*/ 180 w 191"/>
                  <a:gd name="T39" fmla="*/ 239 h 315"/>
                  <a:gd name="T40" fmla="*/ 137 w 191"/>
                  <a:gd name="T41" fmla="*/ 24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1" h="315">
                    <a:moveTo>
                      <a:pt x="137" y="245"/>
                    </a:moveTo>
                    <a:cubicBezTo>
                      <a:pt x="122" y="246"/>
                      <a:pt x="112" y="237"/>
                      <a:pt x="112" y="222"/>
                    </a:cubicBezTo>
                    <a:cubicBezTo>
                      <a:pt x="112" y="185"/>
                      <a:pt x="110" y="148"/>
                      <a:pt x="113" y="113"/>
                    </a:cubicBezTo>
                    <a:cubicBezTo>
                      <a:pt x="137" y="102"/>
                      <a:pt x="161" y="116"/>
                      <a:pt x="181" y="99"/>
                    </a:cubicBezTo>
                    <a:cubicBezTo>
                      <a:pt x="180" y="86"/>
                      <a:pt x="179" y="73"/>
                      <a:pt x="178" y="58"/>
                    </a:cubicBezTo>
                    <a:cubicBezTo>
                      <a:pt x="155" y="56"/>
                      <a:pt x="134" y="54"/>
                      <a:pt x="112" y="53"/>
                    </a:cubicBezTo>
                    <a:cubicBezTo>
                      <a:pt x="112" y="37"/>
                      <a:pt x="111" y="25"/>
                      <a:pt x="112" y="14"/>
                    </a:cubicBezTo>
                    <a:cubicBezTo>
                      <a:pt x="113" y="9"/>
                      <a:pt x="113" y="5"/>
                      <a:pt x="112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13"/>
                      <a:pt x="37" y="25"/>
                      <a:pt x="34" y="40"/>
                    </a:cubicBezTo>
                    <a:cubicBezTo>
                      <a:pt x="33" y="44"/>
                      <a:pt x="31" y="48"/>
                      <a:pt x="30" y="51"/>
                    </a:cubicBezTo>
                    <a:cubicBezTo>
                      <a:pt x="20" y="55"/>
                      <a:pt x="11" y="58"/>
                      <a:pt x="0" y="61"/>
                    </a:cubicBezTo>
                    <a:cubicBezTo>
                      <a:pt x="0" y="76"/>
                      <a:pt x="1" y="90"/>
                      <a:pt x="2" y="103"/>
                    </a:cubicBezTo>
                    <a:cubicBezTo>
                      <a:pt x="14" y="107"/>
                      <a:pt x="23" y="110"/>
                      <a:pt x="31" y="112"/>
                    </a:cubicBezTo>
                    <a:cubicBezTo>
                      <a:pt x="32" y="117"/>
                      <a:pt x="34" y="120"/>
                      <a:pt x="34" y="122"/>
                    </a:cubicBezTo>
                    <a:cubicBezTo>
                      <a:pt x="34" y="151"/>
                      <a:pt x="34" y="180"/>
                      <a:pt x="34" y="208"/>
                    </a:cubicBezTo>
                    <a:cubicBezTo>
                      <a:pt x="34" y="220"/>
                      <a:pt x="33" y="231"/>
                      <a:pt x="34" y="243"/>
                    </a:cubicBezTo>
                    <a:cubicBezTo>
                      <a:pt x="38" y="281"/>
                      <a:pt x="64" y="302"/>
                      <a:pt x="101" y="306"/>
                    </a:cubicBezTo>
                    <a:cubicBezTo>
                      <a:pt x="130" y="308"/>
                      <a:pt x="162" y="315"/>
                      <a:pt x="191" y="288"/>
                    </a:cubicBezTo>
                    <a:cubicBezTo>
                      <a:pt x="188" y="272"/>
                      <a:pt x="184" y="255"/>
                      <a:pt x="180" y="239"/>
                    </a:cubicBezTo>
                    <a:cubicBezTo>
                      <a:pt x="162" y="242"/>
                      <a:pt x="150" y="244"/>
                      <a:pt x="137" y="245"/>
                    </a:cubicBezTo>
                    <a:close/>
                  </a:path>
                </a:pathLst>
              </a:custGeom>
              <a:solidFill>
                <a:srgbClr val="438F4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n-lt"/>
                </a:endParaRPr>
              </a:p>
            </p:txBody>
          </p:sp>
        </p:grpSp>
      </p:grpSp>
      <p:sp>
        <p:nvSpPr>
          <p:cNvPr id="10" name="Freeform 5"/>
          <p:cNvSpPr>
            <a:spLocks/>
          </p:cNvSpPr>
          <p:nvPr userDrawn="1"/>
        </p:nvSpPr>
        <p:spPr bwMode="auto">
          <a:xfrm rot="18028975">
            <a:off x="-9436436" y="5826610"/>
            <a:ext cx="10155558" cy="4137468"/>
          </a:xfrm>
          <a:custGeom>
            <a:avLst/>
            <a:gdLst>
              <a:gd name="T0" fmla="*/ 61 w 4429"/>
              <a:gd name="T1" fmla="*/ 612 h 1903"/>
              <a:gd name="T2" fmla="*/ 840 w 4429"/>
              <a:gd name="T3" fmla="*/ 103 h 1903"/>
              <a:gd name="T4" fmla="*/ 2429 w 4429"/>
              <a:gd name="T5" fmla="*/ 252 h 1903"/>
              <a:gd name="T6" fmla="*/ 4351 w 4429"/>
              <a:gd name="T7" fmla="*/ 1007 h 1903"/>
              <a:gd name="T8" fmla="*/ 4429 w 4429"/>
              <a:gd name="T9" fmla="*/ 1091 h 1903"/>
              <a:gd name="T10" fmla="*/ 3663 w 4429"/>
              <a:gd name="T11" fmla="*/ 1292 h 1903"/>
              <a:gd name="T12" fmla="*/ 2606 w 4429"/>
              <a:gd name="T13" fmla="*/ 1749 h 1903"/>
              <a:gd name="T14" fmla="*/ 1172 w 4429"/>
              <a:gd name="T15" fmla="*/ 1875 h 1903"/>
              <a:gd name="T16" fmla="*/ 0 w 4429"/>
              <a:gd name="T17" fmla="*/ 1783 h 1903"/>
              <a:gd name="T18" fmla="*/ 61 w 4429"/>
              <a:gd name="T19" fmla="*/ 612 h 1903"/>
              <a:gd name="connsiteX0" fmla="*/ 138 w 10000"/>
              <a:gd name="connsiteY0" fmla="*/ 2857 h 9550"/>
              <a:gd name="connsiteX1" fmla="*/ 1897 w 10000"/>
              <a:gd name="connsiteY1" fmla="*/ 182 h 9550"/>
              <a:gd name="connsiteX2" fmla="*/ 5484 w 10000"/>
              <a:gd name="connsiteY2" fmla="*/ 965 h 9550"/>
              <a:gd name="connsiteX3" fmla="*/ 9824 w 10000"/>
              <a:gd name="connsiteY3" fmla="*/ 4933 h 9550"/>
              <a:gd name="connsiteX4" fmla="*/ 10000 w 10000"/>
              <a:gd name="connsiteY4" fmla="*/ 5374 h 9550"/>
              <a:gd name="connsiteX5" fmla="*/ 8270 w 10000"/>
              <a:gd name="connsiteY5" fmla="*/ 6430 h 9550"/>
              <a:gd name="connsiteX6" fmla="*/ 5884 w 10000"/>
              <a:gd name="connsiteY6" fmla="*/ 8832 h 9550"/>
              <a:gd name="connsiteX7" fmla="*/ 2646 w 10000"/>
              <a:gd name="connsiteY7" fmla="*/ 9494 h 9550"/>
              <a:gd name="connsiteX8" fmla="*/ 0 w 10000"/>
              <a:gd name="connsiteY8" fmla="*/ 9010 h 9550"/>
              <a:gd name="connsiteX9" fmla="*/ 138 w 10000"/>
              <a:gd name="connsiteY9" fmla="*/ 2857 h 9550"/>
              <a:gd name="connsiteX0" fmla="*/ 138 w 10018"/>
              <a:gd name="connsiteY0" fmla="*/ 3013 h 10020"/>
              <a:gd name="connsiteX1" fmla="*/ 1897 w 10018"/>
              <a:gd name="connsiteY1" fmla="*/ 212 h 10020"/>
              <a:gd name="connsiteX2" fmla="*/ 5484 w 10018"/>
              <a:gd name="connsiteY2" fmla="*/ 1031 h 10020"/>
              <a:gd name="connsiteX3" fmla="*/ 9166 w 10018"/>
              <a:gd name="connsiteY3" fmla="*/ 4499 h 10020"/>
              <a:gd name="connsiteX4" fmla="*/ 10000 w 10018"/>
              <a:gd name="connsiteY4" fmla="*/ 5648 h 10020"/>
              <a:gd name="connsiteX5" fmla="*/ 8270 w 10018"/>
              <a:gd name="connsiteY5" fmla="*/ 6754 h 10020"/>
              <a:gd name="connsiteX6" fmla="*/ 5884 w 10018"/>
              <a:gd name="connsiteY6" fmla="*/ 9269 h 10020"/>
              <a:gd name="connsiteX7" fmla="*/ 2646 w 10018"/>
              <a:gd name="connsiteY7" fmla="*/ 9962 h 10020"/>
              <a:gd name="connsiteX8" fmla="*/ 0 w 10018"/>
              <a:gd name="connsiteY8" fmla="*/ 9456 h 10020"/>
              <a:gd name="connsiteX9" fmla="*/ 138 w 10018"/>
              <a:gd name="connsiteY9" fmla="*/ 3013 h 10020"/>
              <a:gd name="connsiteX0" fmla="*/ 138 w 10019"/>
              <a:gd name="connsiteY0" fmla="*/ 3013 h 10020"/>
              <a:gd name="connsiteX1" fmla="*/ 1897 w 10019"/>
              <a:gd name="connsiteY1" fmla="*/ 212 h 10020"/>
              <a:gd name="connsiteX2" fmla="*/ 5484 w 10019"/>
              <a:gd name="connsiteY2" fmla="*/ 1031 h 10020"/>
              <a:gd name="connsiteX3" fmla="*/ 9166 w 10019"/>
              <a:gd name="connsiteY3" fmla="*/ 4499 h 10020"/>
              <a:gd name="connsiteX4" fmla="*/ 10000 w 10019"/>
              <a:gd name="connsiteY4" fmla="*/ 5648 h 10020"/>
              <a:gd name="connsiteX5" fmla="*/ 8270 w 10019"/>
              <a:gd name="connsiteY5" fmla="*/ 6754 h 10020"/>
              <a:gd name="connsiteX6" fmla="*/ 5884 w 10019"/>
              <a:gd name="connsiteY6" fmla="*/ 9269 h 10020"/>
              <a:gd name="connsiteX7" fmla="*/ 2646 w 10019"/>
              <a:gd name="connsiteY7" fmla="*/ 9962 h 10020"/>
              <a:gd name="connsiteX8" fmla="*/ 0 w 10019"/>
              <a:gd name="connsiteY8" fmla="*/ 9456 h 10020"/>
              <a:gd name="connsiteX9" fmla="*/ 138 w 10019"/>
              <a:gd name="connsiteY9" fmla="*/ 3013 h 10020"/>
              <a:gd name="connsiteX0" fmla="*/ 138 w 10023"/>
              <a:gd name="connsiteY0" fmla="*/ 3008 h 10015"/>
              <a:gd name="connsiteX1" fmla="*/ 1897 w 10023"/>
              <a:gd name="connsiteY1" fmla="*/ 207 h 10015"/>
              <a:gd name="connsiteX2" fmla="*/ 5484 w 10023"/>
              <a:gd name="connsiteY2" fmla="*/ 1026 h 10015"/>
              <a:gd name="connsiteX3" fmla="*/ 9229 w 10023"/>
              <a:gd name="connsiteY3" fmla="*/ 4265 h 10015"/>
              <a:gd name="connsiteX4" fmla="*/ 10000 w 10023"/>
              <a:gd name="connsiteY4" fmla="*/ 5643 h 10015"/>
              <a:gd name="connsiteX5" fmla="*/ 8270 w 10023"/>
              <a:gd name="connsiteY5" fmla="*/ 6749 h 10015"/>
              <a:gd name="connsiteX6" fmla="*/ 5884 w 10023"/>
              <a:gd name="connsiteY6" fmla="*/ 9264 h 10015"/>
              <a:gd name="connsiteX7" fmla="*/ 2646 w 10023"/>
              <a:gd name="connsiteY7" fmla="*/ 9957 h 10015"/>
              <a:gd name="connsiteX8" fmla="*/ 0 w 10023"/>
              <a:gd name="connsiteY8" fmla="*/ 9451 h 10015"/>
              <a:gd name="connsiteX9" fmla="*/ 138 w 10023"/>
              <a:gd name="connsiteY9" fmla="*/ 3008 h 10015"/>
              <a:gd name="connsiteX0" fmla="*/ 138 w 10000"/>
              <a:gd name="connsiteY0" fmla="*/ 3008 h 10015"/>
              <a:gd name="connsiteX1" fmla="*/ 1897 w 10000"/>
              <a:gd name="connsiteY1" fmla="*/ 207 h 10015"/>
              <a:gd name="connsiteX2" fmla="*/ 5484 w 10000"/>
              <a:gd name="connsiteY2" fmla="*/ 1026 h 10015"/>
              <a:gd name="connsiteX3" fmla="*/ 9229 w 10000"/>
              <a:gd name="connsiteY3" fmla="*/ 4265 h 10015"/>
              <a:gd name="connsiteX4" fmla="*/ 10000 w 10000"/>
              <a:gd name="connsiteY4" fmla="*/ 5643 h 10015"/>
              <a:gd name="connsiteX5" fmla="*/ 8270 w 10000"/>
              <a:gd name="connsiteY5" fmla="*/ 6749 h 10015"/>
              <a:gd name="connsiteX6" fmla="*/ 5884 w 10000"/>
              <a:gd name="connsiteY6" fmla="*/ 9264 h 10015"/>
              <a:gd name="connsiteX7" fmla="*/ 2646 w 10000"/>
              <a:gd name="connsiteY7" fmla="*/ 9957 h 10015"/>
              <a:gd name="connsiteX8" fmla="*/ 0 w 10000"/>
              <a:gd name="connsiteY8" fmla="*/ 9451 h 10015"/>
              <a:gd name="connsiteX9" fmla="*/ 138 w 10000"/>
              <a:gd name="connsiteY9" fmla="*/ 3008 h 10015"/>
              <a:gd name="connsiteX0" fmla="*/ 138 w 10095"/>
              <a:gd name="connsiteY0" fmla="*/ 3008 h 10015"/>
              <a:gd name="connsiteX1" fmla="*/ 1897 w 10095"/>
              <a:gd name="connsiteY1" fmla="*/ 207 h 10015"/>
              <a:gd name="connsiteX2" fmla="*/ 5484 w 10095"/>
              <a:gd name="connsiteY2" fmla="*/ 1026 h 10015"/>
              <a:gd name="connsiteX3" fmla="*/ 9229 w 10095"/>
              <a:gd name="connsiteY3" fmla="*/ 4265 h 10015"/>
              <a:gd name="connsiteX4" fmla="*/ 10094 w 10095"/>
              <a:gd name="connsiteY4" fmla="*/ 5605 h 10015"/>
              <a:gd name="connsiteX5" fmla="*/ 8270 w 10095"/>
              <a:gd name="connsiteY5" fmla="*/ 6749 h 10015"/>
              <a:gd name="connsiteX6" fmla="*/ 5884 w 10095"/>
              <a:gd name="connsiteY6" fmla="*/ 9264 h 10015"/>
              <a:gd name="connsiteX7" fmla="*/ 2646 w 10095"/>
              <a:gd name="connsiteY7" fmla="*/ 9957 h 10015"/>
              <a:gd name="connsiteX8" fmla="*/ 0 w 10095"/>
              <a:gd name="connsiteY8" fmla="*/ 9451 h 10015"/>
              <a:gd name="connsiteX9" fmla="*/ 138 w 10095"/>
              <a:gd name="connsiteY9" fmla="*/ 3008 h 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95" h="10015">
                <a:moveTo>
                  <a:pt x="138" y="3008"/>
                </a:moveTo>
                <a:cubicBezTo>
                  <a:pt x="138" y="3008"/>
                  <a:pt x="632" y="774"/>
                  <a:pt x="1897" y="207"/>
                </a:cubicBezTo>
                <a:cubicBezTo>
                  <a:pt x="3161" y="-360"/>
                  <a:pt x="4262" y="350"/>
                  <a:pt x="5484" y="1026"/>
                </a:cubicBezTo>
                <a:cubicBezTo>
                  <a:pt x="6706" y="1702"/>
                  <a:pt x="8461" y="3502"/>
                  <a:pt x="9229" y="4265"/>
                </a:cubicBezTo>
                <a:cubicBezTo>
                  <a:pt x="9997" y="5028"/>
                  <a:pt x="10113" y="5649"/>
                  <a:pt x="10094" y="5605"/>
                </a:cubicBezTo>
                <a:cubicBezTo>
                  <a:pt x="10075" y="5561"/>
                  <a:pt x="8972" y="6139"/>
                  <a:pt x="8270" y="6749"/>
                </a:cubicBezTo>
                <a:cubicBezTo>
                  <a:pt x="7568" y="7359"/>
                  <a:pt x="6724" y="8417"/>
                  <a:pt x="5884" y="9264"/>
                </a:cubicBezTo>
                <a:cubicBezTo>
                  <a:pt x="5161" y="9990"/>
                  <a:pt x="3046" y="10111"/>
                  <a:pt x="2646" y="9957"/>
                </a:cubicBezTo>
                <a:cubicBezTo>
                  <a:pt x="2247" y="9797"/>
                  <a:pt x="0" y="9451"/>
                  <a:pt x="0" y="9451"/>
                </a:cubicBezTo>
                <a:lnTo>
                  <a:pt x="138" y="3008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rgbClr val="479045">
                <a:alpha val="56000"/>
              </a:srgb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n-lt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571003" y="4794623"/>
            <a:ext cx="9734776" cy="819794"/>
          </a:xfrm>
          <a:prstGeom prst="rect">
            <a:avLst/>
          </a:prstGeom>
        </p:spPr>
        <p:txBody>
          <a:bodyPr anchor="ctr"/>
          <a:lstStyle>
            <a:lvl1pPr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566546" y="5650611"/>
            <a:ext cx="5559933" cy="91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09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7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94766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51237 -0.1282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-64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1.11111E-6 L 0.8875 -0.2775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75" y="-1388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3600000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2.59259E-6 L 0.68125 -0.3814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62" y="-1907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3600000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12" grpId="0" animBg="1"/>
      <p:bldP spid="26" grpId="0" animBg="1"/>
      <p:bldP spid="26" grpId="1" animBg="1"/>
      <p:bldP spid="10" grpId="0" animBg="1"/>
      <p:bldP spid="10" grpId="1" animBg="1"/>
      <p:bldP spid="25" grpId="0"/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175"/>
          <p:cNvSpPr/>
          <p:nvPr userDrawn="1"/>
        </p:nvSpPr>
        <p:spPr>
          <a:xfrm>
            <a:off x="0" y="-1"/>
            <a:ext cx="12192000" cy="949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23" name="Rectangle 222"/>
          <p:cNvSpPr/>
          <p:nvPr userDrawn="1"/>
        </p:nvSpPr>
        <p:spPr>
          <a:xfrm>
            <a:off x="0" y="859334"/>
            <a:ext cx="12192000" cy="13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859334"/>
            <a:ext cx="12192000" cy="138400"/>
          </a:xfrm>
          <a:prstGeom prst="rect">
            <a:avLst/>
          </a:prstGeom>
          <a:gradFill>
            <a:gsLst>
              <a:gs pos="100000">
                <a:srgbClr val="01893F"/>
              </a:gs>
              <a:gs pos="0">
                <a:srgbClr val="029F4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pSp>
        <p:nvGrpSpPr>
          <p:cNvPr id="175" name="Group 174"/>
          <p:cNvGrpSpPr/>
          <p:nvPr userDrawn="1"/>
        </p:nvGrpSpPr>
        <p:grpSpPr>
          <a:xfrm>
            <a:off x="10444480" y="38382"/>
            <a:ext cx="1113989" cy="712572"/>
            <a:chOff x="10444480" y="38382"/>
            <a:chExt cx="1113989" cy="712572"/>
          </a:xfrm>
        </p:grpSpPr>
        <p:sp>
          <p:nvSpPr>
            <p:cNvPr id="1044" name="Freeform 16"/>
            <p:cNvSpPr>
              <a:spLocks/>
            </p:cNvSpPr>
            <p:nvPr userDrawn="1"/>
          </p:nvSpPr>
          <p:spPr bwMode="auto">
            <a:xfrm>
              <a:off x="10444480" y="38382"/>
              <a:ext cx="876767" cy="312969"/>
            </a:xfrm>
            <a:custGeom>
              <a:avLst/>
              <a:gdLst>
                <a:gd name="T0" fmla="*/ 0 w 817"/>
                <a:gd name="T1" fmla="*/ 234 h 291"/>
                <a:gd name="T2" fmla="*/ 26 w 817"/>
                <a:gd name="T3" fmla="*/ 231 h 291"/>
                <a:gd name="T4" fmla="*/ 306 w 817"/>
                <a:gd name="T5" fmla="*/ 140 h 291"/>
                <a:gd name="T6" fmla="*/ 402 w 817"/>
                <a:gd name="T7" fmla="*/ 76 h 291"/>
                <a:gd name="T8" fmla="*/ 548 w 817"/>
                <a:gd name="T9" fmla="*/ 17 h 291"/>
                <a:gd name="T10" fmla="*/ 766 w 817"/>
                <a:gd name="T11" fmla="*/ 105 h 291"/>
                <a:gd name="T12" fmla="*/ 817 w 817"/>
                <a:gd name="T13" fmla="*/ 192 h 291"/>
                <a:gd name="T14" fmla="*/ 808 w 817"/>
                <a:gd name="T15" fmla="*/ 195 h 291"/>
                <a:gd name="T16" fmla="*/ 661 w 817"/>
                <a:gd name="T17" fmla="*/ 170 h 291"/>
                <a:gd name="T18" fmla="*/ 579 w 817"/>
                <a:gd name="T19" fmla="*/ 149 h 291"/>
                <a:gd name="T20" fmla="*/ 557 w 817"/>
                <a:gd name="T21" fmla="*/ 151 h 291"/>
                <a:gd name="T22" fmla="*/ 606 w 817"/>
                <a:gd name="T23" fmla="*/ 182 h 291"/>
                <a:gd name="T24" fmla="*/ 407 w 817"/>
                <a:gd name="T25" fmla="*/ 185 h 291"/>
                <a:gd name="T26" fmla="*/ 467 w 817"/>
                <a:gd name="T27" fmla="*/ 230 h 291"/>
                <a:gd name="T28" fmla="*/ 308 w 817"/>
                <a:gd name="T29" fmla="*/ 262 h 291"/>
                <a:gd name="T30" fmla="*/ 335 w 817"/>
                <a:gd name="T31" fmla="*/ 264 h 291"/>
                <a:gd name="T32" fmla="*/ 324 w 817"/>
                <a:gd name="T33" fmla="*/ 275 h 291"/>
                <a:gd name="T34" fmla="*/ 0 w 817"/>
                <a:gd name="T35" fmla="*/ 23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7" h="291">
                  <a:moveTo>
                    <a:pt x="0" y="234"/>
                  </a:moveTo>
                  <a:cubicBezTo>
                    <a:pt x="12" y="233"/>
                    <a:pt x="19" y="231"/>
                    <a:pt x="26" y="231"/>
                  </a:cubicBezTo>
                  <a:cubicBezTo>
                    <a:pt x="130" y="233"/>
                    <a:pt x="222" y="200"/>
                    <a:pt x="306" y="140"/>
                  </a:cubicBezTo>
                  <a:cubicBezTo>
                    <a:pt x="337" y="117"/>
                    <a:pt x="370" y="98"/>
                    <a:pt x="402" y="76"/>
                  </a:cubicBezTo>
                  <a:cubicBezTo>
                    <a:pt x="446" y="45"/>
                    <a:pt x="497" y="27"/>
                    <a:pt x="548" y="17"/>
                  </a:cubicBezTo>
                  <a:cubicBezTo>
                    <a:pt x="637" y="0"/>
                    <a:pt x="712" y="31"/>
                    <a:pt x="766" y="105"/>
                  </a:cubicBezTo>
                  <a:cubicBezTo>
                    <a:pt x="786" y="132"/>
                    <a:pt x="808" y="158"/>
                    <a:pt x="817" y="192"/>
                  </a:cubicBezTo>
                  <a:cubicBezTo>
                    <a:pt x="813" y="194"/>
                    <a:pt x="810" y="196"/>
                    <a:pt x="808" y="195"/>
                  </a:cubicBezTo>
                  <a:cubicBezTo>
                    <a:pt x="761" y="177"/>
                    <a:pt x="710" y="178"/>
                    <a:pt x="661" y="170"/>
                  </a:cubicBezTo>
                  <a:cubicBezTo>
                    <a:pt x="633" y="165"/>
                    <a:pt x="606" y="156"/>
                    <a:pt x="579" y="149"/>
                  </a:cubicBezTo>
                  <a:cubicBezTo>
                    <a:pt x="573" y="147"/>
                    <a:pt x="566" y="146"/>
                    <a:pt x="557" y="151"/>
                  </a:cubicBezTo>
                  <a:cubicBezTo>
                    <a:pt x="572" y="161"/>
                    <a:pt x="586" y="170"/>
                    <a:pt x="606" y="182"/>
                  </a:cubicBezTo>
                  <a:cubicBezTo>
                    <a:pt x="539" y="208"/>
                    <a:pt x="477" y="216"/>
                    <a:pt x="407" y="185"/>
                  </a:cubicBezTo>
                  <a:cubicBezTo>
                    <a:pt x="424" y="213"/>
                    <a:pt x="451" y="211"/>
                    <a:pt x="467" y="230"/>
                  </a:cubicBezTo>
                  <a:cubicBezTo>
                    <a:pt x="419" y="265"/>
                    <a:pt x="364" y="255"/>
                    <a:pt x="308" y="262"/>
                  </a:cubicBezTo>
                  <a:cubicBezTo>
                    <a:pt x="317" y="262"/>
                    <a:pt x="326" y="263"/>
                    <a:pt x="335" y="264"/>
                  </a:cubicBezTo>
                  <a:cubicBezTo>
                    <a:pt x="331" y="267"/>
                    <a:pt x="328" y="271"/>
                    <a:pt x="324" y="275"/>
                  </a:cubicBezTo>
                  <a:cubicBezTo>
                    <a:pt x="237" y="290"/>
                    <a:pt x="55" y="291"/>
                    <a:pt x="0" y="23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58B3F"/>
                </a:gs>
                <a:gs pos="0">
                  <a:srgbClr val="8DBF07"/>
                </a:gs>
              </a:gsLst>
              <a:lin ang="0" scaled="1"/>
              <a:tileRect/>
            </a:gradFill>
            <a:ln w="9525">
              <a:gradFill flip="none" rotWithShape="1">
                <a:gsLst>
                  <a:gs pos="10000">
                    <a:srgbClr val="87B10F">
                      <a:alpha val="71000"/>
                    </a:srgbClr>
                  </a:gs>
                  <a:gs pos="65000">
                    <a:srgbClr val="357E31">
                      <a:alpha val="61000"/>
                    </a:srgbClr>
                  </a:gs>
                </a:gsLst>
                <a:lin ang="0" scaled="1"/>
                <a:tileRect/>
              </a:gra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>
                <a:latin typeface="+mn-lt"/>
              </a:endParaRPr>
            </a:p>
          </p:txBody>
        </p:sp>
        <p:sp>
          <p:nvSpPr>
            <p:cNvPr id="1045" name="Freeform 17"/>
            <p:cNvSpPr>
              <a:spLocks/>
            </p:cNvSpPr>
            <p:nvPr userDrawn="1"/>
          </p:nvSpPr>
          <p:spPr bwMode="auto">
            <a:xfrm>
              <a:off x="10627726" y="234328"/>
              <a:ext cx="930743" cy="516626"/>
            </a:xfrm>
            <a:custGeom>
              <a:avLst/>
              <a:gdLst>
                <a:gd name="T0" fmla="*/ 856 w 867"/>
                <a:gd name="T1" fmla="*/ 404 h 480"/>
                <a:gd name="T2" fmla="*/ 867 w 867"/>
                <a:gd name="T3" fmla="*/ 453 h 480"/>
                <a:gd name="T4" fmla="*/ 777 w 867"/>
                <a:gd name="T5" fmla="*/ 471 h 480"/>
                <a:gd name="T6" fmla="*/ 710 w 867"/>
                <a:gd name="T7" fmla="*/ 408 h 480"/>
                <a:gd name="T8" fmla="*/ 710 w 867"/>
                <a:gd name="T9" fmla="*/ 373 h 480"/>
                <a:gd name="T10" fmla="*/ 710 w 867"/>
                <a:gd name="T11" fmla="*/ 287 h 480"/>
                <a:gd name="T12" fmla="*/ 707 w 867"/>
                <a:gd name="T13" fmla="*/ 277 h 480"/>
                <a:gd name="T14" fmla="*/ 678 w 867"/>
                <a:gd name="T15" fmla="*/ 268 h 480"/>
                <a:gd name="T16" fmla="*/ 676 w 867"/>
                <a:gd name="T17" fmla="*/ 226 h 480"/>
                <a:gd name="T18" fmla="*/ 706 w 867"/>
                <a:gd name="T19" fmla="*/ 216 h 480"/>
                <a:gd name="T20" fmla="*/ 710 w 867"/>
                <a:gd name="T21" fmla="*/ 205 h 480"/>
                <a:gd name="T22" fmla="*/ 674 w 867"/>
                <a:gd name="T23" fmla="*/ 120 h 480"/>
                <a:gd name="T24" fmla="*/ 468 w 867"/>
                <a:gd name="T25" fmla="*/ 71 h 480"/>
                <a:gd name="T26" fmla="*/ 229 w 867"/>
                <a:gd name="T27" fmla="*/ 130 h 480"/>
                <a:gd name="T28" fmla="*/ 204 w 867"/>
                <a:gd name="T29" fmla="*/ 135 h 480"/>
                <a:gd name="T30" fmla="*/ 27 w 867"/>
                <a:gd name="T31" fmla="*/ 135 h 480"/>
                <a:gd name="T32" fmla="*/ 0 w 867"/>
                <a:gd name="T33" fmla="*/ 121 h 480"/>
                <a:gd name="T34" fmla="*/ 21 w 867"/>
                <a:gd name="T35" fmla="*/ 117 h 480"/>
                <a:gd name="T36" fmla="*/ 158 w 867"/>
                <a:gd name="T37" fmla="*/ 110 h 480"/>
                <a:gd name="T38" fmla="*/ 313 w 867"/>
                <a:gd name="T39" fmla="*/ 66 h 480"/>
                <a:gd name="T40" fmla="*/ 451 w 867"/>
                <a:gd name="T41" fmla="*/ 20 h 480"/>
                <a:gd name="T42" fmla="*/ 718 w 867"/>
                <a:gd name="T43" fmla="*/ 79 h 480"/>
                <a:gd name="T44" fmla="*/ 752 w 867"/>
                <a:gd name="T45" fmla="*/ 105 h 480"/>
                <a:gd name="T46" fmla="*/ 788 w 867"/>
                <a:gd name="T47" fmla="*/ 179 h 480"/>
                <a:gd name="T48" fmla="*/ 788 w 867"/>
                <a:gd name="T49" fmla="*/ 218 h 480"/>
                <a:gd name="T50" fmla="*/ 854 w 867"/>
                <a:gd name="T51" fmla="*/ 223 h 480"/>
                <a:gd name="T52" fmla="*/ 857 w 867"/>
                <a:gd name="T53" fmla="*/ 264 h 480"/>
                <a:gd name="T54" fmla="*/ 789 w 867"/>
                <a:gd name="T55" fmla="*/ 278 h 480"/>
                <a:gd name="T56" fmla="*/ 788 w 867"/>
                <a:gd name="T57" fmla="*/ 387 h 480"/>
                <a:gd name="T58" fmla="*/ 813 w 867"/>
                <a:gd name="T59" fmla="*/ 410 h 480"/>
                <a:gd name="T60" fmla="*/ 856 w 867"/>
                <a:gd name="T61" fmla="*/ 404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7" h="480">
                  <a:moveTo>
                    <a:pt x="856" y="404"/>
                  </a:moveTo>
                  <a:cubicBezTo>
                    <a:pt x="860" y="420"/>
                    <a:pt x="864" y="437"/>
                    <a:pt x="867" y="453"/>
                  </a:cubicBezTo>
                  <a:cubicBezTo>
                    <a:pt x="838" y="480"/>
                    <a:pt x="806" y="473"/>
                    <a:pt x="777" y="471"/>
                  </a:cubicBezTo>
                  <a:cubicBezTo>
                    <a:pt x="740" y="467"/>
                    <a:pt x="714" y="446"/>
                    <a:pt x="710" y="408"/>
                  </a:cubicBezTo>
                  <a:cubicBezTo>
                    <a:pt x="709" y="396"/>
                    <a:pt x="710" y="385"/>
                    <a:pt x="710" y="373"/>
                  </a:cubicBezTo>
                  <a:cubicBezTo>
                    <a:pt x="710" y="345"/>
                    <a:pt x="710" y="316"/>
                    <a:pt x="710" y="287"/>
                  </a:cubicBezTo>
                  <a:cubicBezTo>
                    <a:pt x="710" y="285"/>
                    <a:pt x="708" y="282"/>
                    <a:pt x="707" y="277"/>
                  </a:cubicBezTo>
                  <a:cubicBezTo>
                    <a:pt x="699" y="275"/>
                    <a:pt x="690" y="272"/>
                    <a:pt x="678" y="268"/>
                  </a:cubicBezTo>
                  <a:cubicBezTo>
                    <a:pt x="677" y="255"/>
                    <a:pt x="676" y="241"/>
                    <a:pt x="676" y="226"/>
                  </a:cubicBezTo>
                  <a:cubicBezTo>
                    <a:pt x="687" y="223"/>
                    <a:pt x="696" y="220"/>
                    <a:pt x="706" y="216"/>
                  </a:cubicBezTo>
                  <a:cubicBezTo>
                    <a:pt x="707" y="213"/>
                    <a:pt x="709" y="209"/>
                    <a:pt x="710" y="205"/>
                  </a:cubicBezTo>
                  <a:cubicBezTo>
                    <a:pt x="718" y="168"/>
                    <a:pt x="702" y="142"/>
                    <a:pt x="674" y="120"/>
                  </a:cubicBezTo>
                  <a:cubicBezTo>
                    <a:pt x="613" y="72"/>
                    <a:pt x="544" y="55"/>
                    <a:pt x="468" y="71"/>
                  </a:cubicBezTo>
                  <a:cubicBezTo>
                    <a:pt x="388" y="88"/>
                    <a:pt x="309" y="110"/>
                    <a:pt x="229" y="130"/>
                  </a:cubicBezTo>
                  <a:cubicBezTo>
                    <a:pt x="220" y="132"/>
                    <a:pt x="212" y="135"/>
                    <a:pt x="204" y="135"/>
                  </a:cubicBezTo>
                  <a:cubicBezTo>
                    <a:pt x="145" y="135"/>
                    <a:pt x="86" y="135"/>
                    <a:pt x="27" y="135"/>
                  </a:cubicBezTo>
                  <a:cubicBezTo>
                    <a:pt x="18" y="135"/>
                    <a:pt x="9" y="130"/>
                    <a:pt x="0" y="121"/>
                  </a:cubicBezTo>
                  <a:cubicBezTo>
                    <a:pt x="7" y="120"/>
                    <a:pt x="14" y="118"/>
                    <a:pt x="21" y="117"/>
                  </a:cubicBezTo>
                  <a:cubicBezTo>
                    <a:pt x="66" y="115"/>
                    <a:pt x="112" y="119"/>
                    <a:pt x="158" y="110"/>
                  </a:cubicBezTo>
                  <a:cubicBezTo>
                    <a:pt x="211" y="100"/>
                    <a:pt x="262" y="84"/>
                    <a:pt x="313" y="66"/>
                  </a:cubicBezTo>
                  <a:cubicBezTo>
                    <a:pt x="359" y="50"/>
                    <a:pt x="403" y="30"/>
                    <a:pt x="451" y="20"/>
                  </a:cubicBezTo>
                  <a:cubicBezTo>
                    <a:pt x="550" y="0"/>
                    <a:pt x="637" y="23"/>
                    <a:pt x="718" y="79"/>
                  </a:cubicBezTo>
                  <a:cubicBezTo>
                    <a:pt x="730" y="87"/>
                    <a:pt x="742" y="95"/>
                    <a:pt x="752" y="105"/>
                  </a:cubicBezTo>
                  <a:cubicBezTo>
                    <a:pt x="773" y="125"/>
                    <a:pt x="792" y="147"/>
                    <a:pt x="788" y="179"/>
                  </a:cubicBezTo>
                  <a:cubicBezTo>
                    <a:pt x="787" y="190"/>
                    <a:pt x="788" y="202"/>
                    <a:pt x="788" y="218"/>
                  </a:cubicBezTo>
                  <a:cubicBezTo>
                    <a:pt x="810" y="219"/>
                    <a:pt x="831" y="221"/>
                    <a:pt x="854" y="223"/>
                  </a:cubicBezTo>
                  <a:cubicBezTo>
                    <a:pt x="855" y="238"/>
                    <a:pt x="856" y="251"/>
                    <a:pt x="857" y="264"/>
                  </a:cubicBezTo>
                  <a:cubicBezTo>
                    <a:pt x="837" y="281"/>
                    <a:pt x="813" y="267"/>
                    <a:pt x="789" y="278"/>
                  </a:cubicBezTo>
                  <a:cubicBezTo>
                    <a:pt x="786" y="313"/>
                    <a:pt x="788" y="350"/>
                    <a:pt x="788" y="387"/>
                  </a:cubicBezTo>
                  <a:cubicBezTo>
                    <a:pt x="788" y="402"/>
                    <a:pt x="798" y="411"/>
                    <a:pt x="813" y="410"/>
                  </a:cubicBezTo>
                  <a:cubicBezTo>
                    <a:pt x="826" y="409"/>
                    <a:pt x="838" y="407"/>
                    <a:pt x="856" y="404"/>
                  </a:cubicBezTo>
                  <a:close/>
                </a:path>
              </a:pathLst>
            </a:custGeom>
            <a:solidFill>
              <a:srgbClr val="438F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</p:grpSp>
      <p:grpSp>
        <p:nvGrpSpPr>
          <p:cNvPr id="1055" name="Group 1054"/>
          <p:cNvGrpSpPr/>
          <p:nvPr userDrawn="1"/>
        </p:nvGrpSpPr>
        <p:grpSpPr>
          <a:xfrm>
            <a:off x="10483942" y="363597"/>
            <a:ext cx="1472768" cy="388264"/>
            <a:chOff x="10483942" y="363597"/>
            <a:chExt cx="1472768" cy="388264"/>
          </a:xfrm>
        </p:grpSpPr>
        <p:sp>
          <p:nvSpPr>
            <p:cNvPr id="1046" name="Freeform 18"/>
            <p:cNvSpPr>
              <a:spLocks noEditPoints="1"/>
            </p:cNvSpPr>
            <p:nvPr userDrawn="1"/>
          </p:nvSpPr>
          <p:spPr bwMode="auto">
            <a:xfrm>
              <a:off x="10483942" y="451592"/>
              <a:ext cx="302990" cy="300269"/>
            </a:xfrm>
            <a:custGeom>
              <a:avLst/>
              <a:gdLst>
                <a:gd name="T0" fmla="*/ 185 w 282"/>
                <a:gd name="T1" fmla="*/ 33 h 279"/>
                <a:gd name="T2" fmla="*/ 257 w 282"/>
                <a:gd name="T3" fmla="*/ 21 h 279"/>
                <a:gd name="T4" fmla="*/ 259 w 282"/>
                <a:gd name="T5" fmla="*/ 110 h 279"/>
                <a:gd name="T6" fmla="*/ 259 w 282"/>
                <a:gd name="T7" fmla="*/ 201 h 279"/>
                <a:gd name="T8" fmla="*/ 282 w 282"/>
                <a:gd name="T9" fmla="*/ 214 h 279"/>
                <a:gd name="T10" fmla="*/ 282 w 282"/>
                <a:gd name="T11" fmla="*/ 259 h 279"/>
                <a:gd name="T12" fmla="*/ 193 w 282"/>
                <a:gd name="T13" fmla="*/ 245 h 279"/>
                <a:gd name="T14" fmla="*/ 92 w 282"/>
                <a:gd name="T15" fmla="*/ 267 h 279"/>
                <a:gd name="T16" fmla="*/ 47 w 282"/>
                <a:gd name="T17" fmla="*/ 239 h 279"/>
                <a:gd name="T18" fmla="*/ 57 w 282"/>
                <a:gd name="T19" fmla="*/ 42 h 279"/>
                <a:gd name="T20" fmla="*/ 185 w 282"/>
                <a:gd name="T21" fmla="*/ 33 h 279"/>
                <a:gd name="T22" fmla="*/ 146 w 282"/>
                <a:gd name="T23" fmla="*/ 71 h 279"/>
                <a:gd name="T24" fmla="*/ 109 w 282"/>
                <a:gd name="T25" fmla="*/ 185 h 279"/>
                <a:gd name="T26" fmla="*/ 152 w 282"/>
                <a:gd name="T27" fmla="*/ 208 h 279"/>
                <a:gd name="T28" fmla="*/ 180 w 282"/>
                <a:gd name="T29" fmla="*/ 171 h 279"/>
                <a:gd name="T30" fmla="*/ 181 w 282"/>
                <a:gd name="T31" fmla="*/ 93 h 279"/>
                <a:gd name="T32" fmla="*/ 167 w 282"/>
                <a:gd name="T33" fmla="*/ 81 h 279"/>
                <a:gd name="T34" fmla="*/ 146 w 282"/>
                <a:gd name="T35" fmla="*/ 7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279">
                  <a:moveTo>
                    <a:pt x="185" y="33"/>
                  </a:moveTo>
                  <a:cubicBezTo>
                    <a:pt x="204" y="14"/>
                    <a:pt x="228" y="18"/>
                    <a:pt x="257" y="21"/>
                  </a:cubicBezTo>
                  <a:cubicBezTo>
                    <a:pt x="258" y="51"/>
                    <a:pt x="258" y="80"/>
                    <a:pt x="259" y="110"/>
                  </a:cubicBezTo>
                  <a:cubicBezTo>
                    <a:pt x="259" y="140"/>
                    <a:pt x="259" y="170"/>
                    <a:pt x="259" y="201"/>
                  </a:cubicBezTo>
                  <a:cubicBezTo>
                    <a:pt x="267" y="206"/>
                    <a:pt x="274" y="210"/>
                    <a:pt x="282" y="214"/>
                  </a:cubicBezTo>
                  <a:cubicBezTo>
                    <a:pt x="282" y="229"/>
                    <a:pt x="282" y="244"/>
                    <a:pt x="282" y="259"/>
                  </a:cubicBezTo>
                  <a:cubicBezTo>
                    <a:pt x="247" y="279"/>
                    <a:pt x="220" y="266"/>
                    <a:pt x="193" y="245"/>
                  </a:cubicBezTo>
                  <a:cubicBezTo>
                    <a:pt x="165" y="275"/>
                    <a:pt x="127" y="272"/>
                    <a:pt x="92" y="267"/>
                  </a:cubicBezTo>
                  <a:cubicBezTo>
                    <a:pt x="76" y="265"/>
                    <a:pt x="56" y="253"/>
                    <a:pt x="47" y="239"/>
                  </a:cubicBezTo>
                  <a:cubicBezTo>
                    <a:pt x="0" y="172"/>
                    <a:pt x="10" y="85"/>
                    <a:pt x="57" y="42"/>
                  </a:cubicBezTo>
                  <a:cubicBezTo>
                    <a:pt x="99" y="5"/>
                    <a:pt x="134" y="0"/>
                    <a:pt x="185" y="33"/>
                  </a:cubicBezTo>
                  <a:close/>
                  <a:moveTo>
                    <a:pt x="146" y="71"/>
                  </a:moveTo>
                  <a:cubicBezTo>
                    <a:pt x="95" y="98"/>
                    <a:pt x="83" y="138"/>
                    <a:pt x="109" y="185"/>
                  </a:cubicBezTo>
                  <a:cubicBezTo>
                    <a:pt x="118" y="201"/>
                    <a:pt x="136" y="210"/>
                    <a:pt x="152" y="208"/>
                  </a:cubicBezTo>
                  <a:cubicBezTo>
                    <a:pt x="168" y="205"/>
                    <a:pt x="180" y="191"/>
                    <a:pt x="180" y="171"/>
                  </a:cubicBezTo>
                  <a:cubicBezTo>
                    <a:pt x="181" y="144"/>
                    <a:pt x="181" y="117"/>
                    <a:pt x="181" y="93"/>
                  </a:cubicBezTo>
                  <a:cubicBezTo>
                    <a:pt x="174" y="87"/>
                    <a:pt x="171" y="83"/>
                    <a:pt x="167" y="81"/>
                  </a:cubicBezTo>
                  <a:cubicBezTo>
                    <a:pt x="161" y="78"/>
                    <a:pt x="155" y="75"/>
                    <a:pt x="146" y="7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313132"/>
                </a:gs>
                <a:gs pos="76000">
                  <a:srgbClr val="8F9091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047" name="Freeform 19"/>
            <p:cNvSpPr>
              <a:spLocks noEditPoints="1"/>
            </p:cNvSpPr>
            <p:nvPr userDrawn="1"/>
          </p:nvSpPr>
          <p:spPr bwMode="auto">
            <a:xfrm>
              <a:off x="11046379" y="451592"/>
              <a:ext cx="296640" cy="289383"/>
            </a:xfrm>
            <a:custGeom>
              <a:avLst/>
              <a:gdLst>
                <a:gd name="T0" fmla="*/ 138 w 276"/>
                <a:gd name="T1" fmla="*/ 269 h 269"/>
                <a:gd name="T2" fmla="*/ 24 w 276"/>
                <a:gd name="T3" fmla="*/ 208 h 269"/>
                <a:gd name="T4" fmla="*/ 39 w 276"/>
                <a:gd name="T5" fmla="*/ 55 h 269"/>
                <a:gd name="T6" fmla="*/ 178 w 276"/>
                <a:gd name="T7" fmla="*/ 17 h 269"/>
                <a:gd name="T8" fmla="*/ 263 w 276"/>
                <a:gd name="T9" fmla="*/ 162 h 269"/>
                <a:gd name="T10" fmla="*/ 240 w 276"/>
                <a:gd name="T11" fmla="*/ 225 h 269"/>
                <a:gd name="T12" fmla="*/ 138 w 276"/>
                <a:gd name="T13" fmla="*/ 269 h 269"/>
                <a:gd name="T14" fmla="*/ 182 w 276"/>
                <a:gd name="T15" fmla="*/ 140 h 269"/>
                <a:gd name="T16" fmla="*/ 182 w 276"/>
                <a:gd name="T17" fmla="*/ 114 h 269"/>
                <a:gd name="T18" fmla="*/ 146 w 276"/>
                <a:gd name="T19" fmla="*/ 71 h 269"/>
                <a:gd name="T20" fmla="*/ 100 w 276"/>
                <a:gd name="T21" fmla="*/ 96 h 269"/>
                <a:gd name="T22" fmla="*/ 99 w 276"/>
                <a:gd name="T23" fmla="*/ 186 h 269"/>
                <a:gd name="T24" fmla="*/ 164 w 276"/>
                <a:gd name="T25" fmla="*/ 198 h 269"/>
                <a:gd name="T26" fmla="*/ 182 w 276"/>
                <a:gd name="T27" fmla="*/ 14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6" h="269">
                  <a:moveTo>
                    <a:pt x="138" y="269"/>
                  </a:moveTo>
                  <a:cubicBezTo>
                    <a:pt x="78" y="269"/>
                    <a:pt x="45" y="254"/>
                    <a:pt x="24" y="208"/>
                  </a:cubicBezTo>
                  <a:cubicBezTo>
                    <a:pt x="0" y="156"/>
                    <a:pt x="1" y="102"/>
                    <a:pt x="39" y="55"/>
                  </a:cubicBezTo>
                  <a:cubicBezTo>
                    <a:pt x="75" y="12"/>
                    <a:pt x="124" y="0"/>
                    <a:pt x="178" y="17"/>
                  </a:cubicBezTo>
                  <a:cubicBezTo>
                    <a:pt x="244" y="37"/>
                    <a:pt x="276" y="94"/>
                    <a:pt x="263" y="162"/>
                  </a:cubicBezTo>
                  <a:cubicBezTo>
                    <a:pt x="258" y="184"/>
                    <a:pt x="256" y="206"/>
                    <a:pt x="240" y="225"/>
                  </a:cubicBezTo>
                  <a:cubicBezTo>
                    <a:pt x="212" y="258"/>
                    <a:pt x="187" y="265"/>
                    <a:pt x="138" y="269"/>
                  </a:cubicBezTo>
                  <a:close/>
                  <a:moveTo>
                    <a:pt x="182" y="140"/>
                  </a:moveTo>
                  <a:cubicBezTo>
                    <a:pt x="182" y="131"/>
                    <a:pt x="183" y="122"/>
                    <a:pt x="182" y="114"/>
                  </a:cubicBezTo>
                  <a:cubicBezTo>
                    <a:pt x="180" y="96"/>
                    <a:pt x="161" y="75"/>
                    <a:pt x="146" y="71"/>
                  </a:cubicBezTo>
                  <a:cubicBezTo>
                    <a:pt x="129" y="68"/>
                    <a:pt x="112" y="78"/>
                    <a:pt x="100" y="96"/>
                  </a:cubicBezTo>
                  <a:cubicBezTo>
                    <a:pt x="81" y="126"/>
                    <a:pt x="86" y="156"/>
                    <a:pt x="99" y="186"/>
                  </a:cubicBezTo>
                  <a:cubicBezTo>
                    <a:pt x="110" y="212"/>
                    <a:pt x="141" y="215"/>
                    <a:pt x="164" y="198"/>
                  </a:cubicBezTo>
                  <a:cubicBezTo>
                    <a:pt x="183" y="182"/>
                    <a:pt x="183" y="161"/>
                    <a:pt x="182" y="140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313132"/>
                </a:gs>
                <a:gs pos="76000">
                  <a:srgbClr val="8F9091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048" name="Freeform 20"/>
            <p:cNvSpPr>
              <a:spLocks/>
            </p:cNvSpPr>
            <p:nvPr userDrawn="1"/>
          </p:nvSpPr>
          <p:spPr bwMode="auto">
            <a:xfrm>
              <a:off x="10793282" y="471096"/>
              <a:ext cx="244479" cy="269880"/>
            </a:xfrm>
            <a:custGeom>
              <a:avLst/>
              <a:gdLst>
                <a:gd name="T0" fmla="*/ 115 w 228"/>
                <a:gd name="T1" fmla="*/ 190 h 251"/>
                <a:gd name="T2" fmla="*/ 216 w 228"/>
                <a:gd name="T3" fmla="*/ 190 h 251"/>
                <a:gd name="T4" fmla="*/ 220 w 228"/>
                <a:gd name="T5" fmla="*/ 209 h 251"/>
                <a:gd name="T6" fmla="*/ 179 w 228"/>
                <a:gd name="T7" fmla="*/ 251 h 251"/>
                <a:gd name="T8" fmla="*/ 54 w 228"/>
                <a:gd name="T9" fmla="*/ 251 h 251"/>
                <a:gd name="T10" fmla="*/ 23 w 228"/>
                <a:gd name="T11" fmla="*/ 194 h 251"/>
                <a:gd name="T12" fmla="*/ 106 w 228"/>
                <a:gd name="T13" fmla="*/ 76 h 251"/>
                <a:gd name="T14" fmla="*/ 118 w 228"/>
                <a:gd name="T15" fmla="*/ 59 h 251"/>
                <a:gd name="T16" fmla="*/ 54 w 228"/>
                <a:gd name="T17" fmla="*/ 52 h 251"/>
                <a:gd name="T18" fmla="*/ 27 w 228"/>
                <a:gd name="T19" fmla="*/ 43 h 251"/>
                <a:gd name="T20" fmla="*/ 45 w 228"/>
                <a:gd name="T21" fmla="*/ 2 h 251"/>
                <a:gd name="T22" fmla="*/ 195 w 228"/>
                <a:gd name="T23" fmla="*/ 1 h 251"/>
                <a:gd name="T24" fmla="*/ 214 w 228"/>
                <a:gd name="T25" fmla="*/ 44 h 251"/>
                <a:gd name="T26" fmla="*/ 154 w 228"/>
                <a:gd name="T27" fmla="*/ 132 h 251"/>
                <a:gd name="T28" fmla="*/ 115 w 228"/>
                <a:gd name="T29" fmla="*/ 19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8" h="251">
                  <a:moveTo>
                    <a:pt x="115" y="190"/>
                  </a:moveTo>
                  <a:cubicBezTo>
                    <a:pt x="153" y="190"/>
                    <a:pt x="184" y="190"/>
                    <a:pt x="216" y="190"/>
                  </a:cubicBezTo>
                  <a:cubicBezTo>
                    <a:pt x="218" y="199"/>
                    <a:pt x="220" y="204"/>
                    <a:pt x="220" y="209"/>
                  </a:cubicBezTo>
                  <a:cubicBezTo>
                    <a:pt x="221" y="247"/>
                    <a:pt x="217" y="250"/>
                    <a:pt x="179" y="251"/>
                  </a:cubicBezTo>
                  <a:cubicBezTo>
                    <a:pt x="137" y="251"/>
                    <a:pt x="96" y="251"/>
                    <a:pt x="54" y="251"/>
                  </a:cubicBezTo>
                  <a:cubicBezTo>
                    <a:pt x="12" y="250"/>
                    <a:pt x="0" y="229"/>
                    <a:pt x="23" y="194"/>
                  </a:cubicBezTo>
                  <a:cubicBezTo>
                    <a:pt x="50" y="154"/>
                    <a:pt x="78" y="115"/>
                    <a:pt x="106" y="76"/>
                  </a:cubicBezTo>
                  <a:cubicBezTo>
                    <a:pt x="110" y="71"/>
                    <a:pt x="113" y="67"/>
                    <a:pt x="118" y="59"/>
                  </a:cubicBezTo>
                  <a:cubicBezTo>
                    <a:pt x="96" y="48"/>
                    <a:pt x="74" y="55"/>
                    <a:pt x="54" y="52"/>
                  </a:cubicBezTo>
                  <a:cubicBezTo>
                    <a:pt x="45" y="51"/>
                    <a:pt x="33" y="49"/>
                    <a:pt x="27" y="43"/>
                  </a:cubicBezTo>
                  <a:cubicBezTo>
                    <a:pt x="14" y="28"/>
                    <a:pt x="24" y="2"/>
                    <a:pt x="45" y="2"/>
                  </a:cubicBezTo>
                  <a:cubicBezTo>
                    <a:pt x="95" y="0"/>
                    <a:pt x="145" y="0"/>
                    <a:pt x="195" y="1"/>
                  </a:cubicBezTo>
                  <a:cubicBezTo>
                    <a:pt x="219" y="2"/>
                    <a:pt x="228" y="22"/>
                    <a:pt x="214" y="44"/>
                  </a:cubicBezTo>
                  <a:cubicBezTo>
                    <a:pt x="195" y="74"/>
                    <a:pt x="174" y="103"/>
                    <a:pt x="154" y="132"/>
                  </a:cubicBezTo>
                  <a:cubicBezTo>
                    <a:pt x="142" y="150"/>
                    <a:pt x="131" y="167"/>
                    <a:pt x="115" y="190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313132"/>
                </a:gs>
                <a:gs pos="76000">
                  <a:srgbClr val="8F9091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049" name="Freeform 21"/>
            <p:cNvSpPr>
              <a:spLocks/>
            </p:cNvSpPr>
            <p:nvPr userDrawn="1"/>
          </p:nvSpPr>
          <p:spPr bwMode="auto">
            <a:xfrm>
              <a:off x="11720849" y="456128"/>
              <a:ext cx="235861" cy="294826"/>
            </a:xfrm>
            <a:custGeom>
              <a:avLst/>
              <a:gdLst>
                <a:gd name="T0" fmla="*/ 203 w 220"/>
                <a:gd name="T1" fmla="*/ 20 h 274"/>
                <a:gd name="T2" fmla="*/ 196 w 220"/>
                <a:gd name="T3" fmla="*/ 80 h 274"/>
                <a:gd name="T4" fmla="*/ 161 w 220"/>
                <a:gd name="T5" fmla="*/ 69 h 274"/>
                <a:gd name="T6" fmla="*/ 89 w 220"/>
                <a:gd name="T7" fmla="*/ 120 h 274"/>
                <a:gd name="T8" fmla="*/ 89 w 220"/>
                <a:gd name="T9" fmla="*/ 150 h 274"/>
                <a:gd name="T10" fmla="*/ 151 w 220"/>
                <a:gd name="T11" fmla="*/ 204 h 274"/>
                <a:gd name="T12" fmla="*/ 203 w 220"/>
                <a:gd name="T13" fmla="*/ 195 h 274"/>
                <a:gd name="T14" fmla="*/ 220 w 220"/>
                <a:gd name="T15" fmla="*/ 241 h 274"/>
                <a:gd name="T16" fmla="*/ 195 w 220"/>
                <a:gd name="T17" fmla="*/ 258 h 274"/>
                <a:gd name="T18" fmla="*/ 51 w 220"/>
                <a:gd name="T19" fmla="*/ 246 h 274"/>
                <a:gd name="T20" fmla="*/ 30 w 220"/>
                <a:gd name="T21" fmla="*/ 225 h 274"/>
                <a:gd name="T22" fmla="*/ 18 w 220"/>
                <a:gd name="T23" fmla="*/ 78 h 274"/>
                <a:gd name="T24" fmla="*/ 160 w 220"/>
                <a:gd name="T25" fmla="*/ 8 h 274"/>
                <a:gd name="T26" fmla="*/ 203 w 220"/>
                <a:gd name="T27" fmla="*/ 2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74">
                  <a:moveTo>
                    <a:pt x="203" y="20"/>
                  </a:moveTo>
                  <a:cubicBezTo>
                    <a:pt x="204" y="37"/>
                    <a:pt x="196" y="80"/>
                    <a:pt x="196" y="80"/>
                  </a:cubicBezTo>
                  <a:cubicBezTo>
                    <a:pt x="185" y="76"/>
                    <a:pt x="173" y="72"/>
                    <a:pt x="161" y="69"/>
                  </a:cubicBezTo>
                  <a:cubicBezTo>
                    <a:pt x="122" y="60"/>
                    <a:pt x="92" y="81"/>
                    <a:pt x="89" y="120"/>
                  </a:cubicBezTo>
                  <a:cubicBezTo>
                    <a:pt x="88" y="130"/>
                    <a:pt x="88" y="140"/>
                    <a:pt x="89" y="150"/>
                  </a:cubicBezTo>
                  <a:cubicBezTo>
                    <a:pt x="92" y="188"/>
                    <a:pt x="113" y="207"/>
                    <a:pt x="151" y="204"/>
                  </a:cubicBezTo>
                  <a:cubicBezTo>
                    <a:pt x="168" y="203"/>
                    <a:pt x="184" y="198"/>
                    <a:pt x="203" y="195"/>
                  </a:cubicBezTo>
                  <a:cubicBezTo>
                    <a:pt x="209" y="210"/>
                    <a:pt x="214" y="224"/>
                    <a:pt x="220" y="241"/>
                  </a:cubicBezTo>
                  <a:cubicBezTo>
                    <a:pt x="211" y="247"/>
                    <a:pt x="204" y="256"/>
                    <a:pt x="195" y="258"/>
                  </a:cubicBezTo>
                  <a:cubicBezTo>
                    <a:pt x="146" y="270"/>
                    <a:pt x="96" y="274"/>
                    <a:pt x="51" y="246"/>
                  </a:cubicBezTo>
                  <a:cubicBezTo>
                    <a:pt x="42" y="241"/>
                    <a:pt x="35" y="233"/>
                    <a:pt x="30" y="225"/>
                  </a:cubicBezTo>
                  <a:cubicBezTo>
                    <a:pt x="2" y="178"/>
                    <a:pt x="0" y="129"/>
                    <a:pt x="18" y="78"/>
                  </a:cubicBezTo>
                  <a:cubicBezTo>
                    <a:pt x="38" y="21"/>
                    <a:pt x="112" y="0"/>
                    <a:pt x="160" y="8"/>
                  </a:cubicBezTo>
                  <a:cubicBezTo>
                    <a:pt x="173" y="10"/>
                    <a:pt x="187" y="16"/>
                    <a:pt x="203" y="20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313132"/>
                </a:gs>
                <a:gs pos="76000">
                  <a:srgbClr val="8F9091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050" name="Freeform 22"/>
            <p:cNvSpPr>
              <a:spLocks/>
            </p:cNvSpPr>
            <p:nvPr userDrawn="1"/>
          </p:nvSpPr>
          <p:spPr bwMode="auto">
            <a:xfrm>
              <a:off x="11604733" y="469735"/>
              <a:ext cx="81644" cy="271240"/>
            </a:xfrm>
            <a:custGeom>
              <a:avLst/>
              <a:gdLst>
                <a:gd name="T0" fmla="*/ 0 w 76"/>
                <a:gd name="T1" fmla="*/ 250 h 252"/>
                <a:gd name="T2" fmla="*/ 0 w 76"/>
                <a:gd name="T3" fmla="*/ 8 h 252"/>
                <a:gd name="T4" fmla="*/ 9 w 76"/>
                <a:gd name="T5" fmla="*/ 3 h 252"/>
                <a:gd name="T6" fmla="*/ 76 w 76"/>
                <a:gd name="T7" fmla="*/ 2 h 252"/>
                <a:gd name="T8" fmla="*/ 76 w 76"/>
                <a:gd name="T9" fmla="*/ 65 h 252"/>
                <a:gd name="T10" fmla="*/ 76 w 76"/>
                <a:gd name="T11" fmla="*/ 211 h 252"/>
                <a:gd name="T12" fmla="*/ 76 w 76"/>
                <a:gd name="T13" fmla="*/ 248 h 252"/>
                <a:gd name="T14" fmla="*/ 33 w 76"/>
                <a:gd name="T15" fmla="*/ 252 h 252"/>
                <a:gd name="T16" fmla="*/ 0 w 76"/>
                <a:gd name="T17" fmla="*/ 25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52">
                  <a:moveTo>
                    <a:pt x="0" y="250"/>
                  </a:moveTo>
                  <a:cubicBezTo>
                    <a:pt x="0" y="166"/>
                    <a:pt x="0" y="86"/>
                    <a:pt x="0" y="8"/>
                  </a:cubicBezTo>
                  <a:cubicBezTo>
                    <a:pt x="5" y="6"/>
                    <a:pt x="7" y="3"/>
                    <a:pt x="9" y="3"/>
                  </a:cubicBezTo>
                  <a:cubicBezTo>
                    <a:pt x="44" y="0"/>
                    <a:pt x="76" y="2"/>
                    <a:pt x="76" y="2"/>
                  </a:cubicBezTo>
                  <a:cubicBezTo>
                    <a:pt x="76" y="2"/>
                    <a:pt x="76" y="34"/>
                    <a:pt x="76" y="65"/>
                  </a:cubicBezTo>
                  <a:cubicBezTo>
                    <a:pt x="76" y="114"/>
                    <a:pt x="76" y="163"/>
                    <a:pt x="76" y="211"/>
                  </a:cubicBezTo>
                  <a:cubicBezTo>
                    <a:pt x="76" y="248"/>
                    <a:pt x="76" y="248"/>
                    <a:pt x="76" y="248"/>
                  </a:cubicBezTo>
                  <a:cubicBezTo>
                    <a:pt x="70" y="252"/>
                    <a:pt x="51" y="252"/>
                    <a:pt x="33" y="252"/>
                  </a:cubicBezTo>
                  <a:cubicBezTo>
                    <a:pt x="24" y="252"/>
                    <a:pt x="14" y="251"/>
                    <a:pt x="0" y="250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313132"/>
                </a:gs>
                <a:gs pos="76000">
                  <a:srgbClr val="8F9091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051" name="Oval 23"/>
            <p:cNvSpPr>
              <a:spLocks noChangeArrowheads="1"/>
            </p:cNvSpPr>
            <p:nvPr userDrawn="1"/>
          </p:nvSpPr>
          <p:spPr bwMode="auto">
            <a:xfrm>
              <a:off x="11604733" y="363597"/>
              <a:ext cx="82551" cy="84820"/>
            </a:xfrm>
            <a:prstGeom prst="ellipse">
              <a:avLst/>
            </a:prstGeom>
            <a:gradFill>
              <a:gsLst>
                <a:gs pos="10000">
                  <a:srgbClr val="8F9091"/>
                </a:gs>
                <a:gs pos="76000">
                  <a:schemeClr val="bg1">
                    <a:lumMod val="75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052" name="Freeform 24"/>
            <p:cNvSpPr>
              <a:spLocks/>
            </p:cNvSpPr>
            <p:nvPr userDrawn="1"/>
          </p:nvSpPr>
          <p:spPr bwMode="auto">
            <a:xfrm>
              <a:off x="11353451" y="411677"/>
              <a:ext cx="205017" cy="339277"/>
            </a:xfrm>
            <a:custGeom>
              <a:avLst/>
              <a:gdLst>
                <a:gd name="T0" fmla="*/ 137 w 191"/>
                <a:gd name="T1" fmla="*/ 245 h 315"/>
                <a:gd name="T2" fmla="*/ 112 w 191"/>
                <a:gd name="T3" fmla="*/ 222 h 315"/>
                <a:gd name="T4" fmla="*/ 113 w 191"/>
                <a:gd name="T5" fmla="*/ 113 h 315"/>
                <a:gd name="T6" fmla="*/ 181 w 191"/>
                <a:gd name="T7" fmla="*/ 99 h 315"/>
                <a:gd name="T8" fmla="*/ 178 w 191"/>
                <a:gd name="T9" fmla="*/ 58 h 315"/>
                <a:gd name="T10" fmla="*/ 112 w 191"/>
                <a:gd name="T11" fmla="*/ 53 h 315"/>
                <a:gd name="T12" fmla="*/ 112 w 191"/>
                <a:gd name="T13" fmla="*/ 14 h 315"/>
                <a:gd name="T14" fmla="*/ 112 w 191"/>
                <a:gd name="T15" fmla="*/ 0 h 315"/>
                <a:gd name="T16" fmla="*/ 35 w 191"/>
                <a:gd name="T17" fmla="*/ 0 h 315"/>
                <a:gd name="T18" fmla="*/ 34 w 191"/>
                <a:gd name="T19" fmla="*/ 40 h 315"/>
                <a:gd name="T20" fmla="*/ 30 w 191"/>
                <a:gd name="T21" fmla="*/ 51 h 315"/>
                <a:gd name="T22" fmla="*/ 0 w 191"/>
                <a:gd name="T23" fmla="*/ 61 h 315"/>
                <a:gd name="T24" fmla="*/ 2 w 191"/>
                <a:gd name="T25" fmla="*/ 103 h 315"/>
                <a:gd name="T26" fmla="*/ 31 w 191"/>
                <a:gd name="T27" fmla="*/ 112 h 315"/>
                <a:gd name="T28" fmla="*/ 34 w 191"/>
                <a:gd name="T29" fmla="*/ 122 h 315"/>
                <a:gd name="T30" fmla="*/ 34 w 191"/>
                <a:gd name="T31" fmla="*/ 208 h 315"/>
                <a:gd name="T32" fmla="*/ 34 w 191"/>
                <a:gd name="T33" fmla="*/ 243 h 315"/>
                <a:gd name="T34" fmla="*/ 101 w 191"/>
                <a:gd name="T35" fmla="*/ 306 h 315"/>
                <a:gd name="T36" fmla="*/ 191 w 191"/>
                <a:gd name="T37" fmla="*/ 288 h 315"/>
                <a:gd name="T38" fmla="*/ 180 w 191"/>
                <a:gd name="T39" fmla="*/ 239 h 315"/>
                <a:gd name="T40" fmla="*/ 137 w 191"/>
                <a:gd name="T41" fmla="*/ 24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" h="315">
                  <a:moveTo>
                    <a:pt x="137" y="245"/>
                  </a:moveTo>
                  <a:cubicBezTo>
                    <a:pt x="122" y="246"/>
                    <a:pt x="112" y="237"/>
                    <a:pt x="112" y="222"/>
                  </a:cubicBezTo>
                  <a:cubicBezTo>
                    <a:pt x="112" y="185"/>
                    <a:pt x="110" y="148"/>
                    <a:pt x="113" y="113"/>
                  </a:cubicBezTo>
                  <a:cubicBezTo>
                    <a:pt x="137" y="102"/>
                    <a:pt x="161" y="116"/>
                    <a:pt x="181" y="99"/>
                  </a:cubicBezTo>
                  <a:cubicBezTo>
                    <a:pt x="180" y="86"/>
                    <a:pt x="179" y="73"/>
                    <a:pt x="178" y="58"/>
                  </a:cubicBezTo>
                  <a:cubicBezTo>
                    <a:pt x="155" y="56"/>
                    <a:pt x="134" y="54"/>
                    <a:pt x="112" y="53"/>
                  </a:cubicBezTo>
                  <a:cubicBezTo>
                    <a:pt x="112" y="37"/>
                    <a:pt x="111" y="25"/>
                    <a:pt x="112" y="14"/>
                  </a:cubicBezTo>
                  <a:cubicBezTo>
                    <a:pt x="113" y="9"/>
                    <a:pt x="113" y="5"/>
                    <a:pt x="11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13"/>
                    <a:pt x="37" y="25"/>
                    <a:pt x="34" y="40"/>
                  </a:cubicBezTo>
                  <a:cubicBezTo>
                    <a:pt x="33" y="44"/>
                    <a:pt x="31" y="48"/>
                    <a:pt x="30" y="51"/>
                  </a:cubicBezTo>
                  <a:cubicBezTo>
                    <a:pt x="20" y="55"/>
                    <a:pt x="11" y="58"/>
                    <a:pt x="0" y="61"/>
                  </a:cubicBezTo>
                  <a:cubicBezTo>
                    <a:pt x="0" y="76"/>
                    <a:pt x="1" y="90"/>
                    <a:pt x="2" y="103"/>
                  </a:cubicBezTo>
                  <a:cubicBezTo>
                    <a:pt x="14" y="107"/>
                    <a:pt x="23" y="110"/>
                    <a:pt x="31" y="112"/>
                  </a:cubicBezTo>
                  <a:cubicBezTo>
                    <a:pt x="32" y="117"/>
                    <a:pt x="34" y="120"/>
                    <a:pt x="34" y="122"/>
                  </a:cubicBezTo>
                  <a:cubicBezTo>
                    <a:pt x="34" y="151"/>
                    <a:pt x="34" y="180"/>
                    <a:pt x="34" y="208"/>
                  </a:cubicBezTo>
                  <a:cubicBezTo>
                    <a:pt x="34" y="220"/>
                    <a:pt x="33" y="231"/>
                    <a:pt x="34" y="243"/>
                  </a:cubicBezTo>
                  <a:cubicBezTo>
                    <a:pt x="38" y="281"/>
                    <a:pt x="64" y="302"/>
                    <a:pt x="101" y="306"/>
                  </a:cubicBezTo>
                  <a:cubicBezTo>
                    <a:pt x="130" y="308"/>
                    <a:pt x="162" y="315"/>
                    <a:pt x="191" y="288"/>
                  </a:cubicBezTo>
                  <a:cubicBezTo>
                    <a:pt x="188" y="272"/>
                    <a:pt x="184" y="255"/>
                    <a:pt x="180" y="239"/>
                  </a:cubicBezTo>
                  <a:cubicBezTo>
                    <a:pt x="162" y="242"/>
                    <a:pt x="150" y="244"/>
                    <a:pt x="137" y="245"/>
                  </a:cubicBezTo>
                  <a:close/>
                </a:path>
              </a:pathLst>
            </a:custGeom>
            <a:solidFill>
              <a:srgbClr val="438F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4994" y="858982"/>
            <a:ext cx="12086778" cy="138718"/>
            <a:chOff x="24994" y="-2292"/>
            <a:chExt cx="12086778" cy="902825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1211177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203284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1187484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1179584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171684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163784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147984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132185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1124285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116385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108485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092685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1076885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084785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00585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1068985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061086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1053186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1155884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1140085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1195384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1045286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1037386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1021586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1005786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97886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087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966287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58387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942587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926787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903088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887288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871488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879388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895188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>
              <a:off x="910987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>
              <a:off x="918887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>
              <a:off x="934687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>
              <a:off x="950487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>
              <a:off x="974187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989986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1029486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 userDrawn="1"/>
          </p:nvCxnSpPr>
          <p:spPr>
            <a:xfrm>
              <a:off x="1013686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863588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847788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831988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24089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808289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800389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816189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839888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855688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792489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784589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776689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768789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760889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745090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713490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689790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697690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721390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737190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>
              <a:off x="752989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 userDrawn="1"/>
          </p:nvCxnSpPr>
          <p:spPr>
            <a:xfrm>
              <a:off x="729290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 userDrawn="1"/>
          </p:nvCxnSpPr>
          <p:spPr>
            <a:xfrm>
              <a:off x="705590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 userDrawn="1"/>
          </p:nvCxnSpPr>
          <p:spPr>
            <a:xfrm>
              <a:off x="681890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 userDrawn="1"/>
          </p:nvCxnSpPr>
          <p:spPr>
            <a:xfrm>
              <a:off x="673990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 userDrawn="1"/>
          </p:nvCxnSpPr>
          <p:spPr>
            <a:xfrm>
              <a:off x="666091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 userDrawn="1"/>
          </p:nvCxnSpPr>
          <p:spPr>
            <a:xfrm>
              <a:off x="658191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 userDrawn="1"/>
          </p:nvCxnSpPr>
          <p:spPr>
            <a:xfrm>
              <a:off x="650291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 userDrawn="1"/>
          </p:nvCxnSpPr>
          <p:spPr>
            <a:xfrm>
              <a:off x="642391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 userDrawn="1"/>
          </p:nvCxnSpPr>
          <p:spPr>
            <a:xfrm>
              <a:off x="634491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 userDrawn="1"/>
          </p:nvCxnSpPr>
          <p:spPr>
            <a:xfrm>
              <a:off x="618691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 userDrawn="1"/>
          </p:nvCxnSpPr>
          <p:spPr>
            <a:xfrm>
              <a:off x="610791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 userDrawn="1"/>
          </p:nvCxnSpPr>
          <p:spPr>
            <a:xfrm>
              <a:off x="602891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 userDrawn="1"/>
          </p:nvCxnSpPr>
          <p:spPr>
            <a:xfrm>
              <a:off x="594991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 userDrawn="1"/>
          </p:nvCxnSpPr>
          <p:spPr>
            <a:xfrm>
              <a:off x="579192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 userDrawn="1"/>
          </p:nvCxnSpPr>
          <p:spPr>
            <a:xfrm>
              <a:off x="563392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 userDrawn="1"/>
          </p:nvCxnSpPr>
          <p:spPr>
            <a:xfrm>
              <a:off x="555492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 userDrawn="1"/>
          </p:nvCxnSpPr>
          <p:spPr>
            <a:xfrm>
              <a:off x="547592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 userDrawn="1"/>
          </p:nvCxnSpPr>
          <p:spPr>
            <a:xfrm>
              <a:off x="539692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 userDrawn="1"/>
          </p:nvCxnSpPr>
          <p:spPr>
            <a:xfrm>
              <a:off x="523892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 userDrawn="1"/>
          </p:nvCxnSpPr>
          <p:spPr>
            <a:xfrm>
              <a:off x="508093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 userDrawn="1"/>
          </p:nvCxnSpPr>
          <p:spPr>
            <a:xfrm>
              <a:off x="515992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531792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 userDrawn="1"/>
          </p:nvCxnSpPr>
          <p:spPr>
            <a:xfrm>
              <a:off x="500193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 userDrawn="1"/>
          </p:nvCxnSpPr>
          <p:spPr>
            <a:xfrm>
              <a:off x="492293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484393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 userDrawn="1"/>
          </p:nvCxnSpPr>
          <p:spPr>
            <a:xfrm>
              <a:off x="587092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 userDrawn="1"/>
          </p:nvCxnSpPr>
          <p:spPr>
            <a:xfrm>
              <a:off x="571292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 userDrawn="1"/>
          </p:nvCxnSpPr>
          <p:spPr>
            <a:xfrm>
              <a:off x="626591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 userDrawn="1"/>
          </p:nvCxnSpPr>
          <p:spPr>
            <a:xfrm>
              <a:off x="476493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 userDrawn="1"/>
          </p:nvCxnSpPr>
          <p:spPr>
            <a:xfrm>
              <a:off x="468593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 userDrawn="1"/>
          </p:nvCxnSpPr>
          <p:spPr>
            <a:xfrm>
              <a:off x="452793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 userDrawn="1"/>
          </p:nvCxnSpPr>
          <p:spPr>
            <a:xfrm>
              <a:off x="436993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 userDrawn="1"/>
          </p:nvCxnSpPr>
          <p:spPr>
            <a:xfrm>
              <a:off x="429094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 userDrawn="1"/>
          </p:nvCxnSpPr>
          <p:spPr>
            <a:xfrm>
              <a:off x="413294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 userDrawn="1"/>
          </p:nvCxnSpPr>
          <p:spPr>
            <a:xfrm>
              <a:off x="397494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 userDrawn="1"/>
          </p:nvCxnSpPr>
          <p:spPr>
            <a:xfrm>
              <a:off x="389594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 userDrawn="1"/>
          </p:nvCxnSpPr>
          <p:spPr>
            <a:xfrm>
              <a:off x="373794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 userDrawn="1"/>
          </p:nvCxnSpPr>
          <p:spPr>
            <a:xfrm>
              <a:off x="357994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 userDrawn="1"/>
          </p:nvCxnSpPr>
          <p:spPr>
            <a:xfrm>
              <a:off x="334295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 userDrawn="1"/>
          </p:nvCxnSpPr>
          <p:spPr>
            <a:xfrm>
              <a:off x="318495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 userDrawn="1"/>
          </p:nvCxnSpPr>
          <p:spPr>
            <a:xfrm>
              <a:off x="302695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 userDrawn="1"/>
          </p:nvCxnSpPr>
          <p:spPr>
            <a:xfrm>
              <a:off x="310595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326395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342195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 userDrawn="1"/>
          </p:nvCxnSpPr>
          <p:spPr>
            <a:xfrm>
              <a:off x="350095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 userDrawn="1"/>
          </p:nvCxnSpPr>
          <p:spPr>
            <a:xfrm>
              <a:off x="365894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 userDrawn="1"/>
          </p:nvCxnSpPr>
          <p:spPr>
            <a:xfrm>
              <a:off x="381694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 userDrawn="1"/>
          </p:nvCxnSpPr>
          <p:spPr>
            <a:xfrm>
              <a:off x="405394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 userDrawn="1"/>
          </p:nvCxnSpPr>
          <p:spPr>
            <a:xfrm>
              <a:off x="421194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 userDrawn="1"/>
          </p:nvCxnSpPr>
          <p:spPr>
            <a:xfrm>
              <a:off x="460693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 userDrawn="1"/>
          </p:nvCxnSpPr>
          <p:spPr>
            <a:xfrm>
              <a:off x="444893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 userDrawn="1"/>
          </p:nvCxnSpPr>
          <p:spPr>
            <a:xfrm>
              <a:off x="294795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278995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263196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255296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239496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231596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247396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271096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286895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223696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215796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207896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>
              <a:off x="199996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>
              <a:off x="192097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>
              <a:off x="176297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144697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 userDrawn="1"/>
          </p:nvCxnSpPr>
          <p:spPr>
            <a:xfrm>
              <a:off x="113098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 userDrawn="1"/>
          </p:nvCxnSpPr>
          <p:spPr>
            <a:xfrm>
              <a:off x="128897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 userDrawn="1"/>
          </p:nvCxnSpPr>
          <p:spPr>
            <a:xfrm>
              <a:off x="152597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 userDrawn="1"/>
          </p:nvCxnSpPr>
          <p:spPr>
            <a:xfrm>
              <a:off x="168397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 userDrawn="1"/>
          </p:nvCxnSpPr>
          <p:spPr>
            <a:xfrm>
              <a:off x="184197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 userDrawn="1"/>
          </p:nvCxnSpPr>
          <p:spPr>
            <a:xfrm>
              <a:off x="160497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 userDrawn="1"/>
          </p:nvCxnSpPr>
          <p:spPr>
            <a:xfrm>
              <a:off x="136797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 userDrawn="1"/>
          </p:nvCxnSpPr>
          <p:spPr>
            <a:xfrm>
              <a:off x="105198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 userDrawn="1"/>
          </p:nvCxnSpPr>
          <p:spPr>
            <a:xfrm>
              <a:off x="89398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 userDrawn="1"/>
          </p:nvCxnSpPr>
          <p:spPr>
            <a:xfrm>
              <a:off x="81498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 userDrawn="1"/>
          </p:nvCxnSpPr>
          <p:spPr>
            <a:xfrm>
              <a:off x="57798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 userDrawn="1"/>
          </p:nvCxnSpPr>
          <p:spPr>
            <a:xfrm>
              <a:off x="49898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 userDrawn="1"/>
          </p:nvCxnSpPr>
          <p:spPr>
            <a:xfrm>
              <a:off x="26199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 userDrawn="1"/>
          </p:nvCxnSpPr>
          <p:spPr>
            <a:xfrm>
              <a:off x="2499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 userDrawn="1"/>
          </p:nvCxnSpPr>
          <p:spPr>
            <a:xfrm>
              <a:off x="18299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 userDrawn="1"/>
          </p:nvCxnSpPr>
          <p:spPr>
            <a:xfrm>
              <a:off x="34099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 userDrawn="1"/>
          </p:nvCxnSpPr>
          <p:spPr>
            <a:xfrm>
              <a:off x="10399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 userDrawn="1"/>
          </p:nvCxnSpPr>
          <p:spPr>
            <a:xfrm>
              <a:off x="41998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 userDrawn="1"/>
          </p:nvCxnSpPr>
          <p:spPr>
            <a:xfrm>
              <a:off x="65698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 userDrawn="1"/>
          </p:nvCxnSpPr>
          <p:spPr>
            <a:xfrm>
              <a:off x="73598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 userDrawn="1"/>
          </p:nvCxnSpPr>
          <p:spPr>
            <a:xfrm>
              <a:off x="97298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 userDrawn="1"/>
          </p:nvCxnSpPr>
          <p:spPr>
            <a:xfrm>
              <a:off x="120997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itle 176"/>
          <p:cNvSpPr>
            <a:spLocks noGrp="1"/>
          </p:cNvSpPr>
          <p:nvPr userDrawn="1">
            <p:ph type="title"/>
          </p:nvPr>
        </p:nvSpPr>
        <p:spPr>
          <a:xfrm>
            <a:off x="206432" y="0"/>
            <a:ext cx="10515600" cy="880533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49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175"/>
          <p:cNvSpPr/>
          <p:nvPr userDrawn="1"/>
        </p:nvSpPr>
        <p:spPr>
          <a:xfrm>
            <a:off x="0" y="-1"/>
            <a:ext cx="12192000" cy="949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23" name="Rectangle 222"/>
          <p:cNvSpPr/>
          <p:nvPr userDrawn="1"/>
        </p:nvSpPr>
        <p:spPr>
          <a:xfrm>
            <a:off x="0" y="859334"/>
            <a:ext cx="12192000" cy="13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859334"/>
            <a:ext cx="12192000" cy="138400"/>
          </a:xfrm>
          <a:prstGeom prst="rect">
            <a:avLst/>
          </a:prstGeom>
          <a:gradFill>
            <a:gsLst>
              <a:gs pos="100000">
                <a:srgbClr val="01893F"/>
              </a:gs>
              <a:gs pos="0">
                <a:srgbClr val="029F4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pSp>
        <p:nvGrpSpPr>
          <p:cNvPr id="175" name="Group 174"/>
          <p:cNvGrpSpPr/>
          <p:nvPr userDrawn="1"/>
        </p:nvGrpSpPr>
        <p:grpSpPr>
          <a:xfrm>
            <a:off x="10444480" y="38382"/>
            <a:ext cx="1113989" cy="712572"/>
            <a:chOff x="10444480" y="38382"/>
            <a:chExt cx="1113989" cy="712572"/>
          </a:xfrm>
        </p:grpSpPr>
        <p:sp>
          <p:nvSpPr>
            <p:cNvPr id="1044" name="Freeform 16"/>
            <p:cNvSpPr>
              <a:spLocks/>
            </p:cNvSpPr>
            <p:nvPr userDrawn="1"/>
          </p:nvSpPr>
          <p:spPr bwMode="auto">
            <a:xfrm>
              <a:off x="10444480" y="38382"/>
              <a:ext cx="876767" cy="312969"/>
            </a:xfrm>
            <a:custGeom>
              <a:avLst/>
              <a:gdLst>
                <a:gd name="T0" fmla="*/ 0 w 817"/>
                <a:gd name="T1" fmla="*/ 234 h 291"/>
                <a:gd name="T2" fmla="*/ 26 w 817"/>
                <a:gd name="T3" fmla="*/ 231 h 291"/>
                <a:gd name="T4" fmla="*/ 306 w 817"/>
                <a:gd name="T5" fmla="*/ 140 h 291"/>
                <a:gd name="T6" fmla="*/ 402 w 817"/>
                <a:gd name="T7" fmla="*/ 76 h 291"/>
                <a:gd name="T8" fmla="*/ 548 w 817"/>
                <a:gd name="T9" fmla="*/ 17 h 291"/>
                <a:gd name="T10" fmla="*/ 766 w 817"/>
                <a:gd name="T11" fmla="*/ 105 h 291"/>
                <a:gd name="T12" fmla="*/ 817 w 817"/>
                <a:gd name="T13" fmla="*/ 192 h 291"/>
                <a:gd name="T14" fmla="*/ 808 w 817"/>
                <a:gd name="T15" fmla="*/ 195 h 291"/>
                <a:gd name="T16" fmla="*/ 661 w 817"/>
                <a:gd name="T17" fmla="*/ 170 h 291"/>
                <a:gd name="T18" fmla="*/ 579 w 817"/>
                <a:gd name="T19" fmla="*/ 149 h 291"/>
                <a:gd name="T20" fmla="*/ 557 w 817"/>
                <a:gd name="T21" fmla="*/ 151 h 291"/>
                <a:gd name="T22" fmla="*/ 606 w 817"/>
                <a:gd name="T23" fmla="*/ 182 h 291"/>
                <a:gd name="T24" fmla="*/ 407 w 817"/>
                <a:gd name="T25" fmla="*/ 185 h 291"/>
                <a:gd name="T26" fmla="*/ 467 w 817"/>
                <a:gd name="T27" fmla="*/ 230 h 291"/>
                <a:gd name="T28" fmla="*/ 308 w 817"/>
                <a:gd name="T29" fmla="*/ 262 h 291"/>
                <a:gd name="T30" fmla="*/ 335 w 817"/>
                <a:gd name="T31" fmla="*/ 264 h 291"/>
                <a:gd name="T32" fmla="*/ 324 w 817"/>
                <a:gd name="T33" fmla="*/ 275 h 291"/>
                <a:gd name="T34" fmla="*/ 0 w 817"/>
                <a:gd name="T35" fmla="*/ 23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7" h="291">
                  <a:moveTo>
                    <a:pt x="0" y="234"/>
                  </a:moveTo>
                  <a:cubicBezTo>
                    <a:pt x="12" y="233"/>
                    <a:pt x="19" y="231"/>
                    <a:pt x="26" y="231"/>
                  </a:cubicBezTo>
                  <a:cubicBezTo>
                    <a:pt x="130" y="233"/>
                    <a:pt x="222" y="200"/>
                    <a:pt x="306" y="140"/>
                  </a:cubicBezTo>
                  <a:cubicBezTo>
                    <a:pt x="337" y="117"/>
                    <a:pt x="370" y="98"/>
                    <a:pt x="402" y="76"/>
                  </a:cubicBezTo>
                  <a:cubicBezTo>
                    <a:pt x="446" y="45"/>
                    <a:pt x="497" y="27"/>
                    <a:pt x="548" y="17"/>
                  </a:cubicBezTo>
                  <a:cubicBezTo>
                    <a:pt x="637" y="0"/>
                    <a:pt x="712" y="31"/>
                    <a:pt x="766" y="105"/>
                  </a:cubicBezTo>
                  <a:cubicBezTo>
                    <a:pt x="786" y="132"/>
                    <a:pt x="808" y="158"/>
                    <a:pt x="817" y="192"/>
                  </a:cubicBezTo>
                  <a:cubicBezTo>
                    <a:pt x="813" y="194"/>
                    <a:pt x="810" y="196"/>
                    <a:pt x="808" y="195"/>
                  </a:cubicBezTo>
                  <a:cubicBezTo>
                    <a:pt x="761" y="177"/>
                    <a:pt x="710" y="178"/>
                    <a:pt x="661" y="170"/>
                  </a:cubicBezTo>
                  <a:cubicBezTo>
                    <a:pt x="633" y="165"/>
                    <a:pt x="606" y="156"/>
                    <a:pt x="579" y="149"/>
                  </a:cubicBezTo>
                  <a:cubicBezTo>
                    <a:pt x="573" y="147"/>
                    <a:pt x="566" y="146"/>
                    <a:pt x="557" y="151"/>
                  </a:cubicBezTo>
                  <a:cubicBezTo>
                    <a:pt x="572" y="161"/>
                    <a:pt x="586" y="170"/>
                    <a:pt x="606" y="182"/>
                  </a:cubicBezTo>
                  <a:cubicBezTo>
                    <a:pt x="539" y="208"/>
                    <a:pt x="477" y="216"/>
                    <a:pt x="407" y="185"/>
                  </a:cubicBezTo>
                  <a:cubicBezTo>
                    <a:pt x="424" y="213"/>
                    <a:pt x="451" y="211"/>
                    <a:pt x="467" y="230"/>
                  </a:cubicBezTo>
                  <a:cubicBezTo>
                    <a:pt x="419" y="265"/>
                    <a:pt x="364" y="255"/>
                    <a:pt x="308" y="262"/>
                  </a:cubicBezTo>
                  <a:cubicBezTo>
                    <a:pt x="317" y="262"/>
                    <a:pt x="326" y="263"/>
                    <a:pt x="335" y="264"/>
                  </a:cubicBezTo>
                  <a:cubicBezTo>
                    <a:pt x="331" y="267"/>
                    <a:pt x="328" y="271"/>
                    <a:pt x="324" y="275"/>
                  </a:cubicBezTo>
                  <a:cubicBezTo>
                    <a:pt x="237" y="290"/>
                    <a:pt x="55" y="291"/>
                    <a:pt x="0" y="23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58B3F"/>
                </a:gs>
                <a:gs pos="0">
                  <a:srgbClr val="8DBF07"/>
                </a:gs>
              </a:gsLst>
              <a:lin ang="0" scaled="1"/>
              <a:tileRect/>
            </a:gradFill>
            <a:ln w="9525">
              <a:gradFill flip="none" rotWithShape="1">
                <a:gsLst>
                  <a:gs pos="10000">
                    <a:srgbClr val="87B10F">
                      <a:alpha val="71000"/>
                    </a:srgbClr>
                  </a:gs>
                  <a:gs pos="65000">
                    <a:srgbClr val="357E31">
                      <a:alpha val="61000"/>
                    </a:srgbClr>
                  </a:gs>
                </a:gsLst>
                <a:lin ang="0" scaled="1"/>
                <a:tileRect/>
              </a:gra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>
                <a:latin typeface="+mn-lt"/>
              </a:endParaRPr>
            </a:p>
          </p:txBody>
        </p:sp>
        <p:sp>
          <p:nvSpPr>
            <p:cNvPr id="1045" name="Freeform 17"/>
            <p:cNvSpPr>
              <a:spLocks/>
            </p:cNvSpPr>
            <p:nvPr userDrawn="1"/>
          </p:nvSpPr>
          <p:spPr bwMode="auto">
            <a:xfrm>
              <a:off x="10627726" y="234328"/>
              <a:ext cx="930743" cy="516626"/>
            </a:xfrm>
            <a:custGeom>
              <a:avLst/>
              <a:gdLst>
                <a:gd name="T0" fmla="*/ 856 w 867"/>
                <a:gd name="T1" fmla="*/ 404 h 480"/>
                <a:gd name="T2" fmla="*/ 867 w 867"/>
                <a:gd name="T3" fmla="*/ 453 h 480"/>
                <a:gd name="T4" fmla="*/ 777 w 867"/>
                <a:gd name="T5" fmla="*/ 471 h 480"/>
                <a:gd name="T6" fmla="*/ 710 w 867"/>
                <a:gd name="T7" fmla="*/ 408 h 480"/>
                <a:gd name="T8" fmla="*/ 710 w 867"/>
                <a:gd name="T9" fmla="*/ 373 h 480"/>
                <a:gd name="T10" fmla="*/ 710 w 867"/>
                <a:gd name="T11" fmla="*/ 287 h 480"/>
                <a:gd name="T12" fmla="*/ 707 w 867"/>
                <a:gd name="T13" fmla="*/ 277 h 480"/>
                <a:gd name="T14" fmla="*/ 678 w 867"/>
                <a:gd name="T15" fmla="*/ 268 h 480"/>
                <a:gd name="T16" fmla="*/ 676 w 867"/>
                <a:gd name="T17" fmla="*/ 226 h 480"/>
                <a:gd name="T18" fmla="*/ 706 w 867"/>
                <a:gd name="T19" fmla="*/ 216 h 480"/>
                <a:gd name="T20" fmla="*/ 710 w 867"/>
                <a:gd name="T21" fmla="*/ 205 h 480"/>
                <a:gd name="T22" fmla="*/ 674 w 867"/>
                <a:gd name="T23" fmla="*/ 120 h 480"/>
                <a:gd name="T24" fmla="*/ 468 w 867"/>
                <a:gd name="T25" fmla="*/ 71 h 480"/>
                <a:gd name="T26" fmla="*/ 229 w 867"/>
                <a:gd name="T27" fmla="*/ 130 h 480"/>
                <a:gd name="T28" fmla="*/ 204 w 867"/>
                <a:gd name="T29" fmla="*/ 135 h 480"/>
                <a:gd name="T30" fmla="*/ 27 w 867"/>
                <a:gd name="T31" fmla="*/ 135 h 480"/>
                <a:gd name="T32" fmla="*/ 0 w 867"/>
                <a:gd name="T33" fmla="*/ 121 h 480"/>
                <a:gd name="T34" fmla="*/ 21 w 867"/>
                <a:gd name="T35" fmla="*/ 117 h 480"/>
                <a:gd name="T36" fmla="*/ 158 w 867"/>
                <a:gd name="T37" fmla="*/ 110 h 480"/>
                <a:gd name="T38" fmla="*/ 313 w 867"/>
                <a:gd name="T39" fmla="*/ 66 h 480"/>
                <a:gd name="T40" fmla="*/ 451 w 867"/>
                <a:gd name="T41" fmla="*/ 20 h 480"/>
                <a:gd name="T42" fmla="*/ 718 w 867"/>
                <a:gd name="T43" fmla="*/ 79 h 480"/>
                <a:gd name="T44" fmla="*/ 752 w 867"/>
                <a:gd name="T45" fmla="*/ 105 h 480"/>
                <a:gd name="T46" fmla="*/ 788 w 867"/>
                <a:gd name="T47" fmla="*/ 179 h 480"/>
                <a:gd name="T48" fmla="*/ 788 w 867"/>
                <a:gd name="T49" fmla="*/ 218 h 480"/>
                <a:gd name="T50" fmla="*/ 854 w 867"/>
                <a:gd name="T51" fmla="*/ 223 h 480"/>
                <a:gd name="T52" fmla="*/ 857 w 867"/>
                <a:gd name="T53" fmla="*/ 264 h 480"/>
                <a:gd name="T54" fmla="*/ 789 w 867"/>
                <a:gd name="T55" fmla="*/ 278 h 480"/>
                <a:gd name="T56" fmla="*/ 788 w 867"/>
                <a:gd name="T57" fmla="*/ 387 h 480"/>
                <a:gd name="T58" fmla="*/ 813 w 867"/>
                <a:gd name="T59" fmla="*/ 410 h 480"/>
                <a:gd name="T60" fmla="*/ 856 w 867"/>
                <a:gd name="T61" fmla="*/ 404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7" h="480">
                  <a:moveTo>
                    <a:pt x="856" y="404"/>
                  </a:moveTo>
                  <a:cubicBezTo>
                    <a:pt x="860" y="420"/>
                    <a:pt x="864" y="437"/>
                    <a:pt x="867" y="453"/>
                  </a:cubicBezTo>
                  <a:cubicBezTo>
                    <a:pt x="838" y="480"/>
                    <a:pt x="806" y="473"/>
                    <a:pt x="777" y="471"/>
                  </a:cubicBezTo>
                  <a:cubicBezTo>
                    <a:pt x="740" y="467"/>
                    <a:pt x="714" y="446"/>
                    <a:pt x="710" y="408"/>
                  </a:cubicBezTo>
                  <a:cubicBezTo>
                    <a:pt x="709" y="396"/>
                    <a:pt x="710" y="385"/>
                    <a:pt x="710" y="373"/>
                  </a:cubicBezTo>
                  <a:cubicBezTo>
                    <a:pt x="710" y="345"/>
                    <a:pt x="710" y="316"/>
                    <a:pt x="710" y="287"/>
                  </a:cubicBezTo>
                  <a:cubicBezTo>
                    <a:pt x="710" y="285"/>
                    <a:pt x="708" y="282"/>
                    <a:pt x="707" y="277"/>
                  </a:cubicBezTo>
                  <a:cubicBezTo>
                    <a:pt x="699" y="275"/>
                    <a:pt x="690" y="272"/>
                    <a:pt x="678" y="268"/>
                  </a:cubicBezTo>
                  <a:cubicBezTo>
                    <a:pt x="677" y="255"/>
                    <a:pt x="676" y="241"/>
                    <a:pt x="676" y="226"/>
                  </a:cubicBezTo>
                  <a:cubicBezTo>
                    <a:pt x="687" y="223"/>
                    <a:pt x="696" y="220"/>
                    <a:pt x="706" y="216"/>
                  </a:cubicBezTo>
                  <a:cubicBezTo>
                    <a:pt x="707" y="213"/>
                    <a:pt x="709" y="209"/>
                    <a:pt x="710" y="205"/>
                  </a:cubicBezTo>
                  <a:cubicBezTo>
                    <a:pt x="718" y="168"/>
                    <a:pt x="702" y="142"/>
                    <a:pt x="674" y="120"/>
                  </a:cubicBezTo>
                  <a:cubicBezTo>
                    <a:pt x="613" y="72"/>
                    <a:pt x="544" y="55"/>
                    <a:pt x="468" y="71"/>
                  </a:cubicBezTo>
                  <a:cubicBezTo>
                    <a:pt x="388" y="88"/>
                    <a:pt x="309" y="110"/>
                    <a:pt x="229" y="130"/>
                  </a:cubicBezTo>
                  <a:cubicBezTo>
                    <a:pt x="220" y="132"/>
                    <a:pt x="212" y="135"/>
                    <a:pt x="204" y="135"/>
                  </a:cubicBezTo>
                  <a:cubicBezTo>
                    <a:pt x="145" y="135"/>
                    <a:pt x="86" y="135"/>
                    <a:pt x="27" y="135"/>
                  </a:cubicBezTo>
                  <a:cubicBezTo>
                    <a:pt x="18" y="135"/>
                    <a:pt x="9" y="130"/>
                    <a:pt x="0" y="121"/>
                  </a:cubicBezTo>
                  <a:cubicBezTo>
                    <a:pt x="7" y="120"/>
                    <a:pt x="14" y="118"/>
                    <a:pt x="21" y="117"/>
                  </a:cubicBezTo>
                  <a:cubicBezTo>
                    <a:pt x="66" y="115"/>
                    <a:pt x="112" y="119"/>
                    <a:pt x="158" y="110"/>
                  </a:cubicBezTo>
                  <a:cubicBezTo>
                    <a:pt x="211" y="100"/>
                    <a:pt x="262" y="84"/>
                    <a:pt x="313" y="66"/>
                  </a:cubicBezTo>
                  <a:cubicBezTo>
                    <a:pt x="359" y="50"/>
                    <a:pt x="403" y="30"/>
                    <a:pt x="451" y="20"/>
                  </a:cubicBezTo>
                  <a:cubicBezTo>
                    <a:pt x="550" y="0"/>
                    <a:pt x="637" y="23"/>
                    <a:pt x="718" y="79"/>
                  </a:cubicBezTo>
                  <a:cubicBezTo>
                    <a:pt x="730" y="87"/>
                    <a:pt x="742" y="95"/>
                    <a:pt x="752" y="105"/>
                  </a:cubicBezTo>
                  <a:cubicBezTo>
                    <a:pt x="773" y="125"/>
                    <a:pt x="792" y="147"/>
                    <a:pt x="788" y="179"/>
                  </a:cubicBezTo>
                  <a:cubicBezTo>
                    <a:pt x="787" y="190"/>
                    <a:pt x="788" y="202"/>
                    <a:pt x="788" y="218"/>
                  </a:cubicBezTo>
                  <a:cubicBezTo>
                    <a:pt x="810" y="219"/>
                    <a:pt x="831" y="221"/>
                    <a:pt x="854" y="223"/>
                  </a:cubicBezTo>
                  <a:cubicBezTo>
                    <a:pt x="855" y="238"/>
                    <a:pt x="856" y="251"/>
                    <a:pt x="857" y="264"/>
                  </a:cubicBezTo>
                  <a:cubicBezTo>
                    <a:pt x="837" y="281"/>
                    <a:pt x="813" y="267"/>
                    <a:pt x="789" y="278"/>
                  </a:cubicBezTo>
                  <a:cubicBezTo>
                    <a:pt x="786" y="313"/>
                    <a:pt x="788" y="350"/>
                    <a:pt x="788" y="387"/>
                  </a:cubicBezTo>
                  <a:cubicBezTo>
                    <a:pt x="788" y="402"/>
                    <a:pt x="798" y="411"/>
                    <a:pt x="813" y="410"/>
                  </a:cubicBezTo>
                  <a:cubicBezTo>
                    <a:pt x="826" y="409"/>
                    <a:pt x="838" y="407"/>
                    <a:pt x="856" y="404"/>
                  </a:cubicBezTo>
                  <a:close/>
                </a:path>
              </a:pathLst>
            </a:custGeom>
            <a:solidFill>
              <a:srgbClr val="438F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</p:grpSp>
      <p:grpSp>
        <p:nvGrpSpPr>
          <p:cNvPr id="1055" name="Group 1054"/>
          <p:cNvGrpSpPr/>
          <p:nvPr userDrawn="1"/>
        </p:nvGrpSpPr>
        <p:grpSpPr>
          <a:xfrm>
            <a:off x="10483942" y="363597"/>
            <a:ext cx="1472768" cy="388264"/>
            <a:chOff x="10483942" y="363597"/>
            <a:chExt cx="1472768" cy="388264"/>
          </a:xfrm>
        </p:grpSpPr>
        <p:sp>
          <p:nvSpPr>
            <p:cNvPr id="1046" name="Freeform 18"/>
            <p:cNvSpPr>
              <a:spLocks noEditPoints="1"/>
            </p:cNvSpPr>
            <p:nvPr userDrawn="1"/>
          </p:nvSpPr>
          <p:spPr bwMode="auto">
            <a:xfrm>
              <a:off x="10483942" y="451592"/>
              <a:ext cx="302990" cy="300269"/>
            </a:xfrm>
            <a:custGeom>
              <a:avLst/>
              <a:gdLst>
                <a:gd name="T0" fmla="*/ 185 w 282"/>
                <a:gd name="T1" fmla="*/ 33 h 279"/>
                <a:gd name="T2" fmla="*/ 257 w 282"/>
                <a:gd name="T3" fmla="*/ 21 h 279"/>
                <a:gd name="T4" fmla="*/ 259 w 282"/>
                <a:gd name="T5" fmla="*/ 110 h 279"/>
                <a:gd name="T6" fmla="*/ 259 w 282"/>
                <a:gd name="T7" fmla="*/ 201 h 279"/>
                <a:gd name="T8" fmla="*/ 282 w 282"/>
                <a:gd name="T9" fmla="*/ 214 h 279"/>
                <a:gd name="T10" fmla="*/ 282 w 282"/>
                <a:gd name="T11" fmla="*/ 259 h 279"/>
                <a:gd name="T12" fmla="*/ 193 w 282"/>
                <a:gd name="T13" fmla="*/ 245 h 279"/>
                <a:gd name="T14" fmla="*/ 92 w 282"/>
                <a:gd name="T15" fmla="*/ 267 h 279"/>
                <a:gd name="T16" fmla="*/ 47 w 282"/>
                <a:gd name="T17" fmla="*/ 239 h 279"/>
                <a:gd name="T18" fmla="*/ 57 w 282"/>
                <a:gd name="T19" fmla="*/ 42 h 279"/>
                <a:gd name="T20" fmla="*/ 185 w 282"/>
                <a:gd name="T21" fmla="*/ 33 h 279"/>
                <a:gd name="T22" fmla="*/ 146 w 282"/>
                <a:gd name="T23" fmla="*/ 71 h 279"/>
                <a:gd name="T24" fmla="*/ 109 w 282"/>
                <a:gd name="T25" fmla="*/ 185 h 279"/>
                <a:gd name="T26" fmla="*/ 152 w 282"/>
                <a:gd name="T27" fmla="*/ 208 h 279"/>
                <a:gd name="T28" fmla="*/ 180 w 282"/>
                <a:gd name="T29" fmla="*/ 171 h 279"/>
                <a:gd name="T30" fmla="*/ 181 w 282"/>
                <a:gd name="T31" fmla="*/ 93 h 279"/>
                <a:gd name="T32" fmla="*/ 167 w 282"/>
                <a:gd name="T33" fmla="*/ 81 h 279"/>
                <a:gd name="T34" fmla="*/ 146 w 282"/>
                <a:gd name="T35" fmla="*/ 7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279">
                  <a:moveTo>
                    <a:pt x="185" y="33"/>
                  </a:moveTo>
                  <a:cubicBezTo>
                    <a:pt x="204" y="14"/>
                    <a:pt x="228" y="18"/>
                    <a:pt x="257" y="21"/>
                  </a:cubicBezTo>
                  <a:cubicBezTo>
                    <a:pt x="258" y="51"/>
                    <a:pt x="258" y="80"/>
                    <a:pt x="259" y="110"/>
                  </a:cubicBezTo>
                  <a:cubicBezTo>
                    <a:pt x="259" y="140"/>
                    <a:pt x="259" y="170"/>
                    <a:pt x="259" y="201"/>
                  </a:cubicBezTo>
                  <a:cubicBezTo>
                    <a:pt x="267" y="206"/>
                    <a:pt x="274" y="210"/>
                    <a:pt x="282" y="214"/>
                  </a:cubicBezTo>
                  <a:cubicBezTo>
                    <a:pt x="282" y="229"/>
                    <a:pt x="282" y="244"/>
                    <a:pt x="282" y="259"/>
                  </a:cubicBezTo>
                  <a:cubicBezTo>
                    <a:pt x="247" y="279"/>
                    <a:pt x="220" y="266"/>
                    <a:pt x="193" y="245"/>
                  </a:cubicBezTo>
                  <a:cubicBezTo>
                    <a:pt x="165" y="275"/>
                    <a:pt x="127" y="272"/>
                    <a:pt x="92" y="267"/>
                  </a:cubicBezTo>
                  <a:cubicBezTo>
                    <a:pt x="76" y="265"/>
                    <a:pt x="56" y="253"/>
                    <a:pt x="47" y="239"/>
                  </a:cubicBezTo>
                  <a:cubicBezTo>
                    <a:pt x="0" y="172"/>
                    <a:pt x="10" y="85"/>
                    <a:pt x="57" y="42"/>
                  </a:cubicBezTo>
                  <a:cubicBezTo>
                    <a:pt x="99" y="5"/>
                    <a:pt x="134" y="0"/>
                    <a:pt x="185" y="33"/>
                  </a:cubicBezTo>
                  <a:close/>
                  <a:moveTo>
                    <a:pt x="146" y="71"/>
                  </a:moveTo>
                  <a:cubicBezTo>
                    <a:pt x="95" y="98"/>
                    <a:pt x="83" y="138"/>
                    <a:pt x="109" y="185"/>
                  </a:cubicBezTo>
                  <a:cubicBezTo>
                    <a:pt x="118" y="201"/>
                    <a:pt x="136" y="210"/>
                    <a:pt x="152" y="208"/>
                  </a:cubicBezTo>
                  <a:cubicBezTo>
                    <a:pt x="168" y="205"/>
                    <a:pt x="180" y="191"/>
                    <a:pt x="180" y="171"/>
                  </a:cubicBezTo>
                  <a:cubicBezTo>
                    <a:pt x="181" y="144"/>
                    <a:pt x="181" y="117"/>
                    <a:pt x="181" y="93"/>
                  </a:cubicBezTo>
                  <a:cubicBezTo>
                    <a:pt x="174" y="87"/>
                    <a:pt x="171" y="83"/>
                    <a:pt x="167" y="81"/>
                  </a:cubicBezTo>
                  <a:cubicBezTo>
                    <a:pt x="161" y="78"/>
                    <a:pt x="155" y="75"/>
                    <a:pt x="146" y="7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313132"/>
                </a:gs>
                <a:gs pos="76000">
                  <a:srgbClr val="8F9091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047" name="Freeform 19"/>
            <p:cNvSpPr>
              <a:spLocks noEditPoints="1"/>
            </p:cNvSpPr>
            <p:nvPr userDrawn="1"/>
          </p:nvSpPr>
          <p:spPr bwMode="auto">
            <a:xfrm>
              <a:off x="11046379" y="451592"/>
              <a:ext cx="296640" cy="289383"/>
            </a:xfrm>
            <a:custGeom>
              <a:avLst/>
              <a:gdLst>
                <a:gd name="T0" fmla="*/ 138 w 276"/>
                <a:gd name="T1" fmla="*/ 269 h 269"/>
                <a:gd name="T2" fmla="*/ 24 w 276"/>
                <a:gd name="T3" fmla="*/ 208 h 269"/>
                <a:gd name="T4" fmla="*/ 39 w 276"/>
                <a:gd name="T5" fmla="*/ 55 h 269"/>
                <a:gd name="T6" fmla="*/ 178 w 276"/>
                <a:gd name="T7" fmla="*/ 17 h 269"/>
                <a:gd name="T8" fmla="*/ 263 w 276"/>
                <a:gd name="T9" fmla="*/ 162 h 269"/>
                <a:gd name="T10" fmla="*/ 240 w 276"/>
                <a:gd name="T11" fmla="*/ 225 h 269"/>
                <a:gd name="T12" fmla="*/ 138 w 276"/>
                <a:gd name="T13" fmla="*/ 269 h 269"/>
                <a:gd name="T14" fmla="*/ 182 w 276"/>
                <a:gd name="T15" fmla="*/ 140 h 269"/>
                <a:gd name="T16" fmla="*/ 182 w 276"/>
                <a:gd name="T17" fmla="*/ 114 h 269"/>
                <a:gd name="T18" fmla="*/ 146 w 276"/>
                <a:gd name="T19" fmla="*/ 71 h 269"/>
                <a:gd name="T20" fmla="*/ 100 w 276"/>
                <a:gd name="T21" fmla="*/ 96 h 269"/>
                <a:gd name="T22" fmla="*/ 99 w 276"/>
                <a:gd name="T23" fmla="*/ 186 h 269"/>
                <a:gd name="T24" fmla="*/ 164 w 276"/>
                <a:gd name="T25" fmla="*/ 198 h 269"/>
                <a:gd name="T26" fmla="*/ 182 w 276"/>
                <a:gd name="T27" fmla="*/ 14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6" h="269">
                  <a:moveTo>
                    <a:pt x="138" y="269"/>
                  </a:moveTo>
                  <a:cubicBezTo>
                    <a:pt x="78" y="269"/>
                    <a:pt x="45" y="254"/>
                    <a:pt x="24" y="208"/>
                  </a:cubicBezTo>
                  <a:cubicBezTo>
                    <a:pt x="0" y="156"/>
                    <a:pt x="1" y="102"/>
                    <a:pt x="39" y="55"/>
                  </a:cubicBezTo>
                  <a:cubicBezTo>
                    <a:pt x="75" y="12"/>
                    <a:pt x="124" y="0"/>
                    <a:pt x="178" y="17"/>
                  </a:cubicBezTo>
                  <a:cubicBezTo>
                    <a:pt x="244" y="37"/>
                    <a:pt x="276" y="94"/>
                    <a:pt x="263" y="162"/>
                  </a:cubicBezTo>
                  <a:cubicBezTo>
                    <a:pt x="258" y="184"/>
                    <a:pt x="256" y="206"/>
                    <a:pt x="240" y="225"/>
                  </a:cubicBezTo>
                  <a:cubicBezTo>
                    <a:pt x="212" y="258"/>
                    <a:pt x="187" y="265"/>
                    <a:pt x="138" y="269"/>
                  </a:cubicBezTo>
                  <a:close/>
                  <a:moveTo>
                    <a:pt x="182" y="140"/>
                  </a:moveTo>
                  <a:cubicBezTo>
                    <a:pt x="182" y="131"/>
                    <a:pt x="183" y="122"/>
                    <a:pt x="182" y="114"/>
                  </a:cubicBezTo>
                  <a:cubicBezTo>
                    <a:pt x="180" y="96"/>
                    <a:pt x="161" y="75"/>
                    <a:pt x="146" y="71"/>
                  </a:cubicBezTo>
                  <a:cubicBezTo>
                    <a:pt x="129" y="68"/>
                    <a:pt x="112" y="78"/>
                    <a:pt x="100" y="96"/>
                  </a:cubicBezTo>
                  <a:cubicBezTo>
                    <a:pt x="81" y="126"/>
                    <a:pt x="86" y="156"/>
                    <a:pt x="99" y="186"/>
                  </a:cubicBezTo>
                  <a:cubicBezTo>
                    <a:pt x="110" y="212"/>
                    <a:pt x="141" y="215"/>
                    <a:pt x="164" y="198"/>
                  </a:cubicBezTo>
                  <a:cubicBezTo>
                    <a:pt x="183" y="182"/>
                    <a:pt x="183" y="161"/>
                    <a:pt x="182" y="140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313132"/>
                </a:gs>
                <a:gs pos="76000">
                  <a:srgbClr val="8F9091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048" name="Freeform 20"/>
            <p:cNvSpPr>
              <a:spLocks/>
            </p:cNvSpPr>
            <p:nvPr userDrawn="1"/>
          </p:nvSpPr>
          <p:spPr bwMode="auto">
            <a:xfrm>
              <a:off x="10793282" y="471096"/>
              <a:ext cx="244479" cy="269880"/>
            </a:xfrm>
            <a:custGeom>
              <a:avLst/>
              <a:gdLst>
                <a:gd name="T0" fmla="*/ 115 w 228"/>
                <a:gd name="T1" fmla="*/ 190 h 251"/>
                <a:gd name="T2" fmla="*/ 216 w 228"/>
                <a:gd name="T3" fmla="*/ 190 h 251"/>
                <a:gd name="T4" fmla="*/ 220 w 228"/>
                <a:gd name="T5" fmla="*/ 209 h 251"/>
                <a:gd name="T6" fmla="*/ 179 w 228"/>
                <a:gd name="T7" fmla="*/ 251 h 251"/>
                <a:gd name="T8" fmla="*/ 54 w 228"/>
                <a:gd name="T9" fmla="*/ 251 h 251"/>
                <a:gd name="T10" fmla="*/ 23 w 228"/>
                <a:gd name="T11" fmla="*/ 194 h 251"/>
                <a:gd name="T12" fmla="*/ 106 w 228"/>
                <a:gd name="T13" fmla="*/ 76 h 251"/>
                <a:gd name="T14" fmla="*/ 118 w 228"/>
                <a:gd name="T15" fmla="*/ 59 h 251"/>
                <a:gd name="T16" fmla="*/ 54 w 228"/>
                <a:gd name="T17" fmla="*/ 52 h 251"/>
                <a:gd name="T18" fmla="*/ 27 w 228"/>
                <a:gd name="T19" fmla="*/ 43 h 251"/>
                <a:gd name="T20" fmla="*/ 45 w 228"/>
                <a:gd name="T21" fmla="*/ 2 h 251"/>
                <a:gd name="T22" fmla="*/ 195 w 228"/>
                <a:gd name="T23" fmla="*/ 1 h 251"/>
                <a:gd name="T24" fmla="*/ 214 w 228"/>
                <a:gd name="T25" fmla="*/ 44 h 251"/>
                <a:gd name="T26" fmla="*/ 154 w 228"/>
                <a:gd name="T27" fmla="*/ 132 h 251"/>
                <a:gd name="T28" fmla="*/ 115 w 228"/>
                <a:gd name="T29" fmla="*/ 19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8" h="251">
                  <a:moveTo>
                    <a:pt x="115" y="190"/>
                  </a:moveTo>
                  <a:cubicBezTo>
                    <a:pt x="153" y="190"/>
                    <a:pt x="184" y="190"/>
                    <a:pt x="216" y="190"/>
                  </a:cubicBezTo>
                  <a:cubicBezTo>
                    <a:pt x="218" y="199"/>
                    <a:pt x="220" y="204"/>
                    <a:pt x="220" y="209"/>
                  </a:cubicBezTo>
                  <a:cubicBezTo>
                    <a:pt x="221" y="247"/>
                    <a:pt x="217" y="250"/>
                    <a:pt x="179" y="251"/>
                  </a:cubicBezTo>
                  <a:cubicBezTo>
                    <a:pt x="137" y="251"/>
                    <a:pt x="96" y="251"/>
                    <a:pt x="54" y="251"/>
                  </a:cubicBezTo>
                  <a:cubicBezTo>
                    <a:pt x="12" y="250"/>
                    <a:pt x="0" y="229"/>
                    <a:pt x="23" y="194"/>
                  </a:cubicBezTo>
                  <a:cubicBezTo>
                    <a:pt x="50" y="154"/>
                    <a:pt x="78" y="115"/>
                    <a:pt x="106" y="76"/>
                  </a:cubicBezTo>
                  <a:cubicBezTo>
                    <a:pt x="110" y="71"/>
                    <a:pt x="113" y="67"/>
                    <a:pt x="118" y="59"/>
                  </a:cubicBezTo>
                  <a:cubicBezTo>
                    <a:pt x="96" y="48"/>
                    <a:pt x="74" y="55"/>
                    <a:pt x="54" y="52"/>
                  </a:cubicBezTo>
                  <a:cubicBezTo>
                    <a:pt x="45" y="51"/>
                    <a:pt x="33" y="49"/>
                    <a:pt x="27" y="43"/>
                  </a:cubicBezTo>
                  <a:cubicBezTo>
                    <a:pt x="14" y="28"/>
                    <a:pt x="24" y="2"/>
                    <a:pt x="45" y="2"/>
                  </a:cubicBezTo>
                  <a:cubicBezTo>
                    <a:pt x="95" y="0"/>
                    <a:pt x="145" y="0"/>
                    <a:pt x="195" y="1"/>
                  </a:cubicBezTo>
                  <a:cubicBezTo>
                    <a:pt x="219" y="2"/>
                    <a:pt x="228" y="22"/>
                    <a:pt x="214" y="44"/>
                  </a:cubicBezTo>
                  <a:cubicBezTo>
                    <a:pt x="195" y="74"/>
                    <a:pt x="174" y="103"/>
                    <a:pt x="154" y="132"/>
                  </a:cubicBezTo>
                  <a:cubicBezTo>
                    <a:pt x="142" y="150"/>
                    <a:pt x="131" y="167"/>
                    <a:pt x="115" y="190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313132"/>
                </a:gs>
                <a:gs pos="76000">
                  <a:srgbClr val="8F9091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049" name="Freeform 21"/>
            <p:cNvSpPr>
              <a:spLocks/>
            </p:cNvSpPr>
            <p:nvPr userDrawn="1"/>
          </p:nvSpPr>
          <p:spPr bwMode="auto">
            <a:xfrm>
              <a:off x="11720849" y="456128"/>
              <a:ext cx="235861" cy="294826"/>
            </a:xfrm>
            <a:custGeom>
              <a:avLst/>
              <a:gdLst>
                <a:gd name="T0" fmla="*/ 203 w 220"/>
                <a:gd name="T1" fmla="*/ 20 h 274"/>
                <a:gd name="T2" fmla="*/ 196 w 220"/>
                <a:gd name="T3" fmla="*/ 80 h 274"/>
                <a:gd name="T4" fmla="*/ 161 w 220"/>
                <a:gd name="T5" fmla="*/ 69 h 274"/>
                <a:gd name="T6" fmla="*/ 89 w 220"/>
                <a:gd name="T7" fmla="*/ 120 h 274"/>
                <a:gd name="T8" fmla="*/ 89 w 220"/>
                <a:gd name="T9" fmla="*/ 150 h 274"/>
                <a:gd name="T10" fmla="*/ 151 w 220"/>
                <a:gd name="T11" fmla="*/ 204 h 274"/>
                <a:gd name="T12" fmla="*/ 203 w 220"/>
                <a:gd name="T13" fmla="*/ 195 h 274"/>
                <a:gd name="T14" fmla="*/ 220 w 220"/>
                <a:gd name="T15" fmla="*/ 241 h 274"/>
                <a:gd name="T16" fmla="*/ 195 w 220"/>
                <a:gd name="T17" fmla="*/ 258 h 274"/>
                <a:gd name="T18" fmla="*/ 51 w 220"/>
                <a:gd name="T19" fmla="*/ 246 h 274"/>
                <a:gd name="T20" fmla="*/ 30 w 220"/>
                <a:gd name="T21" fmla="*/ 225 h 274"/>
                <a:gd name="T22" fmla="*/ 18 w 220"/>
                <a:gd name="T23" fmla="*/ 78 h 274"/>
                <a:gd name="T24" fmla="*/ 160 w 220"/>
                <a:gd name="T25" fmla="*/ 8 h 274"/>
                <a:gd name="T26" fmla="*/ 203 w 220"/>
                <a:gd name="T27" fmla="*/ 2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74">
                  <a:moveTo>
                    <a:pt x="203" y="20"/>
                  </a:moveTo>
                  <a:cubicBezTo>
                    <a:pt x="204" y="37"/>
                    <a:pt x="196" y="80"/>
                    <a:pt x="196" y="80"/>
                  </a:cubicBezTo>
                  <a:cubicBezTo>
                    <a:pt x="185" y="76"/>
                    <a:pt x="173" y="72"/>
                    <a:pt x="161" y="69"/>
                  </a:cubicBezTo>
                  <a:cubicBezTo>
                    <a:pt x="122" y="60"/>
                    <a:pt x="92" y="81"/>
                    <a:pt x="89" y="120"/>
                  </a:cubicBezTo>
                  <a:cubicBezTo>
                    <a:pt x="88" y="130"/>
                    <a:pt x="88" y="140"/>
                    <a:pt x="89" y="150"/>
                  </a:cubicBezTo>
                  <a:cubicBezTo>
                    <a:pt x="92" y="188"/>
                    <a:pt x="113" y="207"/>
                    <a:pt x="151" y="204"/>
                  </a:cubicBezTo>
                  <a:cubicBezTo>
                    <a:pt x="168" y="203"/>
                    <a:pt x="184" y="198"/>
                    <a:pt x="203" y="195"/>
                  </a:cubicBezTo>
                  <a:cubicBezTo>
                    <a:pt x="209" y="210"/>
                    <a:pt x="214" y="224"/>
                    <a:pt x="220" y="241"/>
                  </a:cubicBezTo>
                  <a:cubicBezTo>
                    <a:pt x="211" y="247"/>
                    <a:pt x="204" y="256"/>
                    <a:pt x="195" y="258"/>
                  </a:cubicBezTo>
                  <a:cubicBezTo>
                    <a:pt x="146" y="270"/>
                    <a:pt x="96" y="274"/>
                    <a:pt x="51" y="246"/>
                  </a:cubicBezTo>
                  <a:cubicBezTo>
                    <a:pt x="42" y="241"/>
                    <a:pt x="35" y="233"/>
                    <a:pt x="30" y="225"/>
                  </a:cubicBezTo>
                  <a:cubicBezTo>
                    <a:pt x="2" y="178"/>
                    <a:pt x="0" y="129"/>
                    <a:pt x="18" y="78"/>
                  </a:cubicBezTo>
                  <a:cubicBezTo>
                    <a:pt x="38" y="21"/>
                    <a:pt x="112" y="0"/>
                    <a:pt x="160" y="8"/>
                  </a:cubicBezTo>
                  <a:cubicBezTo>
                    <a:pt x="173" y="10"/>
                    <a:pt x="187" y="16"/>
                    <a:pt x="203" y="20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313132"/>
                </a:gs>
                <a:gs pos="76000">
                  <a:srgbClr val="8F9091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050" name="Freeform 22"/>
            <p:cNvSpPr>
              <a:spLocks/>
            </p:cNvSpPr>
            <p:nvPr userDrawn="1"/>
          </p:nvSpPr>
          <p:spPr bwMode="auto">
            <a:xfrm>
              <a:off x="11604733" y="469735"/>
              <a:ext cx="81644" cy="271240"/>
            </a:xfrm>
            <a:custGeom>
              <a:avLst/>
              <a:gdLst>
                <a:gd name="T0" fmla="*/ 0 w 76"/>
                <a:gd name="T1" fmla="*/ 250 h 252"/>
                <a:gd name="T2" fmla="*/ 0 w 76"/>
                <a:gd name="T3" fmla="*/ 8 h 252"/>
                <a:gd name="T4" fmla="*/ 9 w 76"/>
                <a:gd name="T5" fmla="*/ 3 h 252"/>
                <a:gd name="T6" fmla="*/ 76 w 76"/>
                <a:gd name="T7" fmla="*/ 2 h 252"/>
                <a:gd name="T8" fmla="*/ 76 w 76"/>
                <a:gd name="T9" fmla="*/ 65 h 252"/>
                <a:gd name="T10" fmla="*/ 76 w 76"/>
                <a:gd name="T11" fmla="*/ 211 h 252"/>
                <a:gd name="T12" fmla="*/ 76 w 76"/>
                <a:gd name="T13" fmla="*/ 248 h 252"/>
                <a:gd name="T14" fmla="*/ 33 w 76"/>
                <a:gd name="T15" fmla="*/ 252 h 252"/>
                <a:gd name="T16" fmla="*/ 0 w 76"/>
                <a:gd name="T17" fmla="*/ 25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52">
                  <a:moveTo>
                    <a:pt x="0" y="250"/>
                  </a:moveTo>
                  <a:cubicBezTo>
                    <a:pt x="0" y="166"/>
                    <a:pt x="0" y="86"/>
                    <a:pt x="0" y="8"/>
                  </a:cubicBezTo>
                  <a:cubicBezTo>
                    <a:pt x="5" y="6"/>
                    <a:pt x="7" y="3"/>
                    <a:pt x="9" y="3"/>
                  </a:cubicBezTo>
                  <a:cubicBezTo>
                    <a:pt x="44" y="0"/>
                    <a:pt x="76" y="2"/>
                    <a:pt x="76" y="2"/>
                  </a:cubicBezTo>
                  <a:cubicBezTo>
                    <a:pt x="76" y="2"/>
                    <a:pt x="76" y="34"/>
                    <a:pt x="76" y="65"/>
                  </a:cubicBezTo>
                  <a:cubicBezTo>
                    <a:pt x="76" y="114"/>
                    <a:pt x="76" y="163"/>
                    <a:pt x="76" y="211"/>
                  </a:cubicBezTo>
                  <a:cubicBezTo>
                    <a:pt x="76" y="248"/>
                    <a:pt x="76" y="248"/>
                    <a:pt x="76" y="248"/>
                  </a:cubicBezTo>
                  <a:cubicBezTo>
                    <a:pt x="70" y="252"/>
                    <a:pt x="51" y="252"/>
                    <a:pt x="33" y="252"/>
                  </a:cubicBezTo>
                  <a:cubicBezTo>
                    <a:pt x="24" y="252"/>
                    <a:pt x="14" y="251"/>
                    <a:pt x="0" y="250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313132"/>
                </a:gs>
                <a:gs pos="76000">
                  <a:srgbClr val="8F9091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051" name="Oval 23"/>
            <p:cNvSpPr>
              <a:spLocks noChangeArrowheads="1"/>
            </p:cNvSpPr>
            <p:nvPr userDrawn="1"/>
          </p:nvSpPr>
          <p:spPr bwMode="auto">
            <a:xfrm>
              <a:off x="11604733" y="363597"/>
              <a:ext cx="82551" cy="84820"/>
            </a:xfrm>
            <a:prstGeom prst="ellipse">
              <a:avLst/>
            </a:prstGeom>
            <a:gradFill>
              <a:gsLst>
                <a:gs pos="10000">
                  <a:srgbClr val="8F9091"/>
                </a:gs>
                <a:gs pos="76000">
                  <a:schemeClr val="bg1">
                    <a:lumMod val="75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052" name="Freeform 24"/>
            <p:cNvSpPr>
              <a:spLocks/>
            </p:cNvSpPr>
            <p:nvPr userDrawn="1"/>
          </p:nvSpPr>
          <p:spPr bwMode="auto">
            <a:xfrm>
              <a:off x="11353451" y="411677"/>
              <a:ext cx="205017" cy="339277"/>
            </a:xfrm>
            <a:custGeom>
              <a:avLst/>
              <a:gdLst>
                <a:gd name="T0" fmla="*/ 137 w 191"/>
                <a:gd name="T1" fmla="*/ 245 h 315"/>
                <a:gd name="T2" fmla="*/ 112 w 191"/>
                <a:gd name="T3" fmla="*/ 222 h 315"/>
                <a:gd name="T4" fmla="*/ 113 w 191"/>
                <a:gd name="T5" fmla="*/ 113 h 315"/>
                <a:gd name="T6" fmla="*/ 181 w 191"/>
                <a:gd name="T7" fmla="*/ 99 h 315"/>
                <a:gd name="T8" fmla="*/ 178 w 191"/>
                <a:gd name="T9" fmla="*/ 58 h 315"/>
                <a:gd name="T10" fmla="*/ 112 w 191"/>
                <a:gd name="T11" fmla="*/ 53 h 315"/>
                <a:gd name="T12" fmla="*/ 112 w 191"/>
                <a:gd name="T13" fmla="*/ 14 h 315"/>
                <a:gd name="T14" fmla="*/ 112 w 191"/>
                <a:gd name="T15" fmla="*/ 0 h 315"/>
                <a:gd name="T16" fmla="*/ 35 w 191"/>
                <a:gd name="T17" fmla="*/ 0 h 315"/>
                <a:gd name="T18" fmla="*/ 34 w 191"/>
                <a:gd name="T19" fmla="*/ 40 h 315"/>
                <a:gd name="T20" fmla="*/ 30 w 191"/>
                <a:gd name="T21" fmla="*/ 51 h 315"/>
                <a:gd name="T22" fmla="*/ 0 w 191"/>
                <a:gd name="T23" fmla="*/ 61 h 315"/>
                <a:gd name="T24" fmla="*/ 2 w 191"/>
                <a:gd name="T25" fmla="*/ 103 h 315"/>
                <a:gd name="T26" fmla="*/ 31 w 191"/>
                <a:gd name="T27" fmla="*/ 112 h 315"/>
                <a:gd name="T28" fmla="*/ 34 w 191"/>
                <a:gd name="T29" fmla="*/ 122 h 315"/>
                <a:gd name="T30" fmla="*/ 34 w 191"/>
                <a:gd name="T31" fmla="*/ 208 h 315"/>
                <a:gd name="T32" fmla="*/ 34 w 191"/>
                <a:gd name="T33" fmla="*/ 243 h 315"/>
                <a:gd name="T34" fmla="*/ 101 w 191"/>
                <a:gd name="T35" fmla="*/ 306 h 315"/>
                <a:gd name="T36" fmla="*/ 191 w 191"/>
                <a:gd name="T37" fmla="*/ 288 h 315"/>
                <a:gd name="T38" fmla="*/ 180 w 191"/>
                <a:gd name="T39" fmla="*/ 239 h 315"/>
                <a:gd name="T40" fmla="*/ 137 w 191"/>
                <a:gd name="T41" fmla="*/ 24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" h="315">
                  <a:moveTo>
                    <a:pt x="137" y="245"/>
                  </a:moveTo>
                  <a:cubicBezTo>
                    <a:pt x="122" y="246"/>
                    <a:pt x="112" y="237"/>
                    <a:pt x="112" y="222"/>
                  </a:cubicBezTo>
                  <a:cubicBezTo>
                    <a:pt x="112" y="185"/>
                    <a:pt x="110" y="148"/>
                    <a:pt x="113" y="113"/>
                  </a:cubicBezTo>
                  <a:cubicBezTo>
                    <a:pt x="137" y="102"/>
                    <a:pt x="161" y="116"/>
                    <a:pt x="181" y="99"/>
                  </a:cubicBezTo>
                  <a:cubicBezTo>
                    <a:pt x="180" y="86"/>
                    <a:pt x="179" y="73"/>
                    <a:pt x="178" y="58"/>
                  </a:cubicBezTo>
                  <a:cubicBezTo>
                    <a:pt x="155" y="56"/>
                    <a:pt x="134" y="54"/>
                    <a:pt x="112" y="53"/>
                  </a:cubicBezTo>
                  <a:cubicBezTo>
                    <a:pt x="112" y="37"/>
                    <a:pt x="111" y="25"/>
                    <a:pt x="112" y="14"/>
                  </a:cubicBezTo>
                  <a:cubicBezTo>
                    <a:pt x="113" y="9"/>
                    <a:pt x="113" y="5"/>
                    <a:pt x="11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13"/>
                    <a:pt x="37" y="25"/>
                    <a:pt x="34" y="40"/>
                  </a:cubicBezTo>
                  <a:cubicBezTo>
                    <a:pt x="33" y="44"/>
                    <a:pt x="31" y="48"/>
                    <a:pt x="30" y="51"/>
                  </a:cubicBezTo>
                  <a:cubicBezTo>
                    <a:pt x="20" y="55"/>
                    <a:pt x="11" y="58"/>
                    <a:pt x="0" y="61"/>
                  </a:cubicBezTo>
                  <a:cubicBezTo>
                    <a:pt x="0" y="76"/>
                    <a:pt x="1" y="90"/>
                    <a:pt x="2" y="103"/>
                  </a:cubicBezTo>
                  <a:cubicBezTo>
                    <a:pt x="14" y="107"/>
                    <a:pt x="23" y="110"/>
                    <a:pt x="31" y="112"/>
                  </a:cubicBezTo>
                  <a:cubicBezTo>
                    <a:pt x="32" y="117"/>
                    <a:pt x="34" y="120"/>
                    <a:pt x="34" y="122"/>
                  </a:cubicBezTo>
                  <a:cubicBezTo>
                    <a:pt x="34" y="151"/>
                    <a:pt x="34" y="180"/>
                    <a:pt x="34" y="208"/>
                  </a:cubicBezTo>
                  <a:cubicBezTo>
                    <a:pt x="34" y="220"/>
                    <a:pt x="33" y="231"/>
                    <a:pt x="34" y="243"/>
                  </a:cubicBezTo>
                  <a:cubicBezTo>
                    <a:pt x="38" y="281"/>
                    <a:pt x="64" y="302"/>
                    <a:pt x="101" y="306"/>
                  </a:cubicBezTo>
                  <a:cubicBezTo>
                    <a:pt x="130" y="308"/>
                    <a:pt x="162" y="315"/>
                    <a:pt x="191" y="288"/>
                  </a:cubicBezTo>
                  <a:cubicBezTo>
                    <a:pt x="188" y="272"/>
                    <a:pt x="184" y="255"/>
                    <a:pt x="180" y="239"/>
                  </a:cubicBezTo>
                  <a:cubicBezTo>
                    <a:pt x="162" y="242"/>
                    <a:pt x="150" y="244"/>
                    <a:pt x="137" y="245"/>
                  </a:cubicBezTo>
                  <a:close/>
                </a:path>
              </a:pathLst>
            </a:custGeom>
            <a:solidFill>
              <a:srgbClr val="438F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4994" y="858982"/>
            <a:ext cx="12086778" cy="138718"/>
            <a:chOff x="24994" y="-2292"/>
            <a:chExt cx="12086778" cy="902825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1211177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203284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1187484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1179584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171684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163784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147984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132185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1124285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116385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108485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092685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1076885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084785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00585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1068985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061086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1053186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1155884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1140085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1195384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1045286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1037386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1021586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1005786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97886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087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966287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58387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942587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926787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903088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887288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871488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879388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895188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>
              <a:off x="910987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>
              <a:off x="918887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>
              <a:off x="934687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>
              <a:off x="950487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>
              <a:off x="974187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989986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1029486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 userDrawn="1"/>
          </p:nvCxnSpPr>
          <p:spPr>
            <a:xfrm>
              <a:off x="1013686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863588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847788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831988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24089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808289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800389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816189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839888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855688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792489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784589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776689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768789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760889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745090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713490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689790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697690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721390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737190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>
              <a:off x="752989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 userDrawn="1"/>
          </p:nvCxnSpPr>
          <p:spPr>
            <a:xfrm>
              <a:off x="729290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 userDrawn="1"/>
          </p:nvCxnSpPr>
          <p:spPr>
            <a:xfrm>
              <a:off x="705590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 userDrawn="1"/>
          </p:nvCxnSpPr>
          <p:spPr>
            <a:xfrm>
              <a:off x="681890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 userDrawn="1"/>
          </p:nvCxnSpPr>
          <p:spPr>
            <a:xfrm>
              <a:off x="673990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 userDrawn="1"/>
          </p:nvCxnSpPr>
          <p:spPr>
            <a:xfrm>
              <a:off x="666091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 userDrawn="1"/>
          </p:nvCxnSpPr>
          <p:spPr>
            <a:xfrm>
              <a:off x="658191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 userDrawn="1"/>
          </p:nvCxnSpPr>
          <p:spPr>
            <a:xfrm>
              <a:off x="650291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 userDrawn="1"/>
          </p:nvCxnSpPr>
          <p:spPr>
            <a:xfrm>
              <a:off x="642391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 userDrawn="1"/>
          </p:nvCxnSpPr>
          <p:spPr>
            <a:xfrm>
              <a:off x="634491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 userDrawn="1"/>
          </p:nvCxnSpPr>
          <p:spPr>
            <a:xfrm>
              <a:off x="618691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 userDrawn="1"/>
          </p:nvCxnSpPr>
          <p:spPr>
            <a:xfrm>
              <a:off x="610791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 userDrawn="1"/>
          </p:nvCxnSpPr>
          <p:spPr>
            <a:xfrm>
              <a:off x="602891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 userDrawn="1"/>
          </p:nvCxnSpPr>
          <p:spPr>
            <a:xfrm>
              <a:off x="594991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 userDrawn="1"/>
          </p:nvCxnSpPr>
          <p:spPr>
            <a:xfrm>
              <a:off x="579192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 userDrawn="1"/>
          </p:nvCxnSpPr>
          <p:spPr>
            <a:xfrm>
              <a:off x="563392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 userDrawn="1"/>
          </p:nvCxnSpPr>
          <p:spPr>
            <a:xfrm>
              <a:off x="555492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 userDrawn="1"/>
          </p:nvCxnSpPr>
          <p:spPr>
            <a:xfrm>
              <a:off x="547592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 userDrawn="1"/>
          </p:nvCxnSpPr>
          <p:spPr>
            <a:xfrm>
              <a:off x="539692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 userDrawn="1"/>
          </p:nvCxnSpPr>
          <p:spPr>
            <a:xfrm>
              <a:off x="523892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 userDrawn="1"/>
          </p:nvCxnSpPr>
          <p:spPr>
            <a:xfrm>
              <a:off x="508093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 userDrawn="1"/>
          </p:nvCxnSpPr>
          <p:spPr>
            <a:xfrm>
              <a:off x="515992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531792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 userDrawn="1"/>
          </p:nvCxnSpPr>
          <p:spPr>
            <a:xfrm>
              <a:off x="500193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 userDrawn="1"/>
          </p:nvCxnSpPr>
          <p:spPr>
            <a:xfrm>
              <a:off x="492293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484393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 userDrawn="1"/>
          </p:nvCxnSpPr>
          <p:spPr>
            <a:xfrm>
              <a:off x="587092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 userDrawn="1"/>
          </p:nvCxnSpPr>
          <p:spPr>
            <a:xfrm>
              <a:off x="571292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 userDrawn="1"/>
          </p:nvCxnSpPr>
          <p:spPr>
            <a:xfrm>
              <a:off x="626591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 userDrawn="1"/>
          </p:nvCxnSpPr>
          <p:spPr>
            <a:xfrm>
              <a:off x="476493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 userDrawn="1"/>
          </p:nvCxnSpPr>
          <p:spPr>
            <a:xfrm>
              <a:off x="468593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 userDrawn="1"/>
          </p:nvCxnSpPr>
          <p:spPr>
            <a:xfrm>
              <a:off x="452793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 userDrawn="1"/>
          </p:nvCxnSpPr>
          <p:spPr>
            <a:xfrm>
              <a:off x="436993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 userDrawn="1"/>
          </p:nvCxnSpPr>
          <p:spPr>
            <a:xfrm>
              <a:off x="429094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 userDrawn="1"/>
          </p:nvCxnSpPr>
          <p:spPr>
            <a:xfrm>
              <a:off x="413294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 userDrawn="1"/>
          </p:nvCxnSpPr>
          <p:spPr>
            <a:xfrm>
              <a:off x="397494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 userDrawn="1"/>
          </p:nvCxnSpPr>
          <p:spPr>
            <a:xfrm>
              <a:off x="389594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 userDrawn="1"/>
          </p:nvCxnSpPr>
          <p:spPr>
            <a:xfrm>
              <a:off x="373794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 userDrawn="1"/>
          </p:nvCxnSpPr>
          <p:spPr>
            <a:xfrm>
              <a:off x="357994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 userDrawn="1"/>
          </p:nvCxnSpPr>
          <p:spPr>
            <a:xfrm>
              <a:off x="334295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 userDrawn="1"/>
          </p:nvCxnSpPr>
          <p:spPr>
            <a:xfrm>
              <a:off x="318495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 userDrawn="1"/>
          </p:nvCxnSpPr>
          <p:spPr>
            <a:xfrm>
              <a:off x="302695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 userDrawn="1"/>
          </p:nvCxnSpPr>
          <p:spPr>
            <a:xfrm>
              <a:off x="310595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326395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342195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 userDrawn="1"/>
          </p:nvCxnSpPr>
          <p:spPr>
            <a:xfrm>
              <a:off x="350095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 userDrawn="1"/>
          </p:nvCxnSpPr>
          <p:spPr>
            <a:xfrm>
              <a:off x="365894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 userDrawn="1"/>
          </p:nvCxnSpPr>
          <p:spPr>
            <a:xfrm>
              <a:off x="381694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 userDrawn="1"/>
          </p:nvCxnSpPr>
          <p:spPr>
            <a:xfrm>
              <a:off x="405394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 userDrawn="1"/>
          </p:nvCxnSpPr>
          <p:spPr>
            <a:xfrm>
              <a:off x="421194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 userDrawn="1"/>
          </p:nvCxnSpPr>
          <p:spPr>
            <a:xfrm>
              <a:off x="460693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 userDrawn="1"/>
          </p:nvCxnSpPr>
          <p:spPr>
            <a:xfrm>
              <a:off x="444893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 userDrawn="1"/>
          </p:nvCxnSpPr>
          <p:spPr>
            <a:xfrm>
              <a:off x="294795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278995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263196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255296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239496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231596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247396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271096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286895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223696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215796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207896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>
              <a:off x="199996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>
              <a:off x="192097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>
              <a:off x="176297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144697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 userDrawn="1"/>
          </p:nvCxnSpPr>
          <p:spPr>
            <a:xfrm>
              <a:off x="113098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 userDrawn="1"/>
          </p:nvCxnSpPr>
          <p:spPr>
            <a:xfrm>
              <a:off x="128897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 userDrawn="1"/>
          </p:nvCxnSpPr>
          <p:spPr>
            <a:xfrm>
              <a:off x="152597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 userDrawn="1"/>
          </p:nvCxnSpPr>
          <p:spPr>
            <a:xfrm>
              <a:off x="168397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 userDrawn="1"/>
          </p:nvCxnSpPr>
          <p:spPr>
            <a:xfrm>
              <a:off x="184197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 userDrawn="1"/>
          </p:nvCxnSpPr>
          <p:spPr>
            <a:xfrm>
              <a:off x="160497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 userDrawn="1"/>
          </p:nvCxnSpPr>
          <p:spPr>
            <a:xfrm>
              <a:off x="136797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 userDrawn="1"/>
          </p:nvCxnSpPr>
          <p:spPr>
            <a:xfrm>
              <a:off x="105198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 userDrawn="1"/>
          </p:nvCxnSpPr>
          <p:spPr>
            <a:xfrm>
              <a:off x="89398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 userDrawn="1"/>
          </p:nvCxnSpPr>
          <p:spPr>
            <a:xfrm>
              <a:off x="81498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 userDrawn="1"/>
          </p:nvCxnSpPr>
          <p:spPr>
            <a:xfrm>
              <a:off x="577987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 userDrawn="1"/>
          </p:nvCxnSpPr>
          <p:spPr>
            <a:xfrm>
              <a:off x="498988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 userDrawn="1"/>
          </p:nvCxnSpPr>
          <p:spPr>
            <a:xfrm>
              <a:off x="261991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 userDrawn="1"/>
          </p:nvCxnSpPr>
          <p:spPr>
            <a:xfrm>
              <a:off x="24994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 userDrawn="1"/>
          </p:nvCxnSpPr>
          <p:spPr>
            <a:xfrm>
              <a:off x="18299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 userDrawn="1"/>
          </p:nvCxnSpPr>
          <p:spPr>
            <a:xfrm>
              <a:off x="340990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 userDrawn="1"/>
          </p:nvCxnSpPr>
          <p:spPr>
            <a:xfrm>
              <a:off x="103993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 userDrawn="1"/>
          </p:nvCxnSpPr>
          <p:spPr>
            <a:xfrm>
              <a:off x="41998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 userDrawn="1"/>
          </p:nvCxnSpPr>
          <p:spPr>
            <a:xfrm>
              <a:off x="656986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 userDrawn="1"/>
          </p:nvCxnSpPr>
          <p:spPr>
            <a:xfrm>
              <a:off x="735985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 userDrawn="1"/>
          </p:nvCxnSpPr>
          <p:spPr>
            <a:xfrm>
              <a:off x="972982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 userDrawn="1"/>
          </p:nvCxnSpPr>
          <p:spPr>
            <a:xfrm>
              <a:off x="1209979" y="-2292"/>
              <a:ext cx="0" cy="90282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1CA256">
                      <a:lumMod val="91000"/>
                      <a:lumOff val="9000"/>
                      <a:alpha val="70000"/>
                    </a:srgbClr>
                  </a:gs>
                  <a:gs pos="86000">
                    <a:srgbClr val="457F54"/>
                  </a:gs>
                </a:gsLst>
                <a:lin ang="30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itle 176"/>
          <p:cNvSpPr>
            <a:spLocks noGrp="1"/>
          </p:cNvSpPr>
          <p:nvPr userDrawn="1">
            <p:ph type="title"/>
          </p:nvPr>
        </p:nvSpPr>
        <p:spPr>
          <a:xfrm>
            <a:off x="206432" y="0"/>
            <a:ext cx="10515600" cy="880533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09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0444480" y="38382"/>
            <a:ext cx="1113989" cy="712572"/>
            <a:chOff x="10444480" y="38382"/>
            <a:chExt cx="1113989" cy="712572"/>
          </a:xfrm>
        </p:grpSpPr>
        <p:sp>
          <p:nvSpPr>
            <p:cNvPr id="7" name="Freeform 16"/>
            <p:cNvSpPr>
              <a:spLocks/>
            </p:cNvSpPr>
            <p:nvPr userDrawn="1"/>
          </p:nvSpPr>
          <p:spPr bwMode="auto">
            <a:xfrm>
              <a:off x="10444480" y="38382"/>
              <a:ext cx="876767" cy="312969"/>
            </a:xfrm>
            <a:custGeom>
              <a:avLst/>
              <a:gdLst>
                <a:gd name="T0" fmla="*/ 0 w 817"/>
                <a:gd name="T1" fmla="*/ 234 h 291"/>
                <a:gd name="T2" fmla="*/ 26 w 817"/>
                <a:gd name="T3" fmla="*/ 231 h 291"/>
                <a:gd name="T4" fmla="*/ 306 w 817"/>
                <a:gd name="T5" fmla="*/ 140 h 291"/>
                <a:gd name="T6" fmla="*/ 402 w 817"/>
                <a:gd name="T7" fmla="*/ 76 h 291"/>
                <a:gd name="T8" fmla="*/ 548 w 817"/>
                <a:gd name="T9" fmla="*/ 17 h 291"/>
                <a:gd name="T10" fmla="*/ 766 w 817"/>
                <a:gd name="T11" fmla="*/ 105 h 291"/>
                <a:gd name="T12" fmla="*/ 817 w 817"/>
                <a:gd name="T13" fmla="*/ 192 h 291"/>
                <a:gd name="T14" fmla="*/ 808 w 817"/>
                <a:gd name="T15" fmla="*/ 195 h 291"/>
                <a:gd name="T16" fmla="*/ 661 w 817"/>
                <a:gd name="T17" fmla="*/ 170 h 291"/>
                <a:gd name="T18" fmla="*/ 579 w 817"/>
                <a:gd name="T19" fmla="*/ 149 h 291"/>
                <a:gd name="T20" fmla="*/ 557 w 817"/>
                <a:gd name="T21" fmla="*/ 151 h 291"/>
                <a:gd name="T22" fmla="*/ 606 w 817"/>
                <a:gd name="T23" fmla="*/ 182 h 291"/>
                <a:gd name="T24" fmla="*/ 407 w 817"/>
                <a:gd name="T25" fmla="*/ 185 h 291"/>
                <a:gd name="T26" fmla="*/ 467 w 817"/>
                <a:gd name="T27" fmla="*/ 230 h 291"/>
                <a:gd name="T28" fmla="*/ 308 w 817"/>
                <a:gd name="T29" fmla="*/ 262 h 291"/>
                <a:gd name="T30" fmla="*/ 335 w 817"/>
                <a:gd name="T31" fmla="*/ 264 h 291"/>
                <a:gd name="T32" fmla="*/ 324 w 817"/>
                <a:gd name="T33" fmla="*/ 275 h 291"/>
                <a:gd name="T34" fmla="*/ 0 w 817"/>
                <a:gd name="T35" fmla="*/ 23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7" h="291">
                  <a:moveTo>
                    <a:pt x="0" y="234"/>
                  </a:moveTo>
                  <a:cubicBezTo>
                    <a:pt x="12" y="233"/>
                    <a:pt x="19" y="231"/>
                    <a:pt x="26" y="231"/>
                  </a:cubicBezTo>
                  <a:cubicBezTo>
                    <a:pt x="130" y="233"/>
                    <a:pt x="222" y="200"/>
                    <a:pt x="306" y="140"/>
                  </a:cubicBezTo>
                  <a:cubicBezTo>
                    <a:pt x="337" y="117"/>
                    <a:pt x="370" y="98"/>
                    <a:pt x="402" y="76"/>
                  </a:cubicBezTo>
                  <a:cubicBezTo>
                    <a:pt x="446" y="45"/>
                    <a:pt x="497" y="27"/>
                    <a:pt x="548" y="17"/>
                  </a:cubicBezTo>
                  <a:cubicBezTo>
                    <a:pt x="637" y="0"/>
                    <a:pt x="712" y="31"/>
                    <a:pt x="766" y="105"/>
                  </a:cubicBezTo>
                  <a:cubicBezTo>
                    <a:pt x="786" y="132"/>
                    <a:pt x="808" y="158"/>
                    <a:pt x="817" y="192"/>
                  </a:cubicBezTo>
                  <a:cubicBezTo>
                    <a:pt x="813" y="194"/>
                    <a:pt x="810" y="196"/>
                    <a:pt x="808" y="195"/>
                  </a:cubicBezTo>
                  <a:cubicBezTo>
                    <a:pt x="761" y="177"/>
                    <a:pt x="710" y="178"/>
                    <a:pt x="661" y="170"/>
                  </a:cubicBezTo>
                  <a:cubicBezTo>
                    <a:pt x="633" y="165"/>
                    <a:pt x="606" y="156"/>
                    <a:pt x="579" y="149"/>
                  </a:cubicBezTo>
                  <a:cubicBezTo>
                    <a:pt x="573" y="147"/>
                    <a:pt x="566" y="146"/>
                    <a:pt x="557" y="151"/>
                  </a:cubicBezTo>
                  <a:cubicBezTo>
                    <a:pt x="572" y="161"/>
                    <a:pt x="586" y="170"/>
                    <a:pt x="606" y="182"/>
                  </a:cubicBezTo>
                  <a:cubicBezTo>
                    <a:pt x="539" y="208"/>
                    <a:pt x="477" y="216"/>
                    <a:pt x="407" y="185"/>
                  </a:cubicBezTo>
                  <a:cubicBezTo>
                    <a:pt x="424" y="213"/>
                    <a:pt x="451" y="211"/>
                    <a:pt x="467" y="230"/>
                  </a:cubicBezTo>
                  <a:cubicBezTo>
                    <a:pt x="419" y="265"/>
                    <a:pt x="364" y="255"/>
                    <a:pt x="308" y="262"/>
                  </a:cubicBezTo>
                  <a:cubicBezTo>
                    <a:pt x="317" y="262"/>
                    <a:pt x="326" y="263"/>
                    <a:pt x="335" y="264"/>
                  </a:cubicBezTo>
                  <a:cubicBezTo>
                    <a:pt x="331" y="267"/>
                    <a:pt x="328" y="271"/>
                    <a:pt x="324" y="275"/>
                  </a:cubicBezTo>
                  <a:cubicBezTo>
                    <a:pt x="237" y="290"/>
                    <a:pt x="55" y="291"/>
                    <a:pt x="0" y="23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58B3F"/>
                </a:gs>
                <a:gs pos="0">
                  <a:srgbClr val="8DBF07"/>
                </a:gs>
              </a:gsLst>
              <a:lin ang="0" scaled="1"/>
              <a:tileRect/>
            </a:gradFill>
            <a:ln w="9525">
              <a:gradFill flip="none" rotWithShape="1">
                <a:gsLst>
                  <a:gs pos="10000">
                    <a:srgbClr val="87B10F">
                      <a:alpha val="71000"/>
                    </a:srgbClr>
                  </a:gs>
                  <a:gs pos="65000">
                    <a:srgbClr val="357E31">
                      <a:alpha val="61000"/>
                    </a:srgbClr>
                  </a:gs>
                </a:gsLst>
                <a:lin ang="0" scaled="1"/>
                <a:tileRect/>
              </a:gra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>
                <a:latin typeface="+mn-lt"/>
              </a:endParaRPr>
            </a:p>
          </p:txBody>
        </p:sp>
        <p:sp>
          <p:nvSpPr>
            <p:cNvPr id="8" name="Freeform 17"/>
            <p:cNvSpPr>
              <a:spLocks/>
            </p:cNvSpPr>
            <p:nvPr userDrawn="1"/>
          </p:nvSpPr>
          <p:spPr bwMode="auto">
            <a:xfrm>
              <a:off x="10627726" y="234328"/>
              <a:ext cx="930743" cy="516626"/>
            </a:xfrm>
            <a:custGeom>
              <a:avLst/>
              <a:gdLst>
                <a:gd name="T0" fmla="*/ 856 w 867"/>
                <a:gd name="T1" fmla="*/ 404 h 480"/>
                <a:gd name="T2" fmla="*/ 867 w 867"/>
                <a:gd name="T3" fmla="*/ 453 h 480"/>
                <a:gd name="T4" fmla="*/ 777 w 867"/>
                <a:gd name="T5" fmla="*/ 471 h 480"/>
                <a:gd name="T6" fmla="*/ 710 w 867"/>
                <a:gd name="T7" fmla="*/ 408 h 480"/>
                <a:gd name="T8" fmla="*/ 710 w 867"/>
                <a:gd name="T9" fmla="*/ 373 h 480"/>
                <a:gd name="T10" fmla="*/ 710 w 867"/>
                <a:gd name="T11" fmla="*/ 287 h 480"/>
                <a:gd name="T12" fmla="*/ 707 w 867"/>
                <a:gd name="T13" fmla="*/ 277 h 480"/>
                <a:gd name="T14" fmla="*/ 678 w 867"/>
                <a:gd name="T15" fmla="*/ 268 h 480"/>
                <a:gd name="T16" fmla="*/ 676 w 867"/>
                <a:gd name="T17" fmla="*/ 226 h 480"/>
                <a:gd name="T18" fmla="*/ 706 w 867"/>
                <a:gd name="T19" fmla="*/ 216 h 480"/>
                <a:gd name="T20" fmla="*/ 710 w 867"/>
                <a:gd name="T21" fmla="*/ 205 h 480"/>
                <a:gd name="T22" fmla="*/ 674 w 867"/>
                <a:gd name="T23" fmla="*/ 120 h 480"/>
                <a:gd name="T24" fmla="*/ 468 w 867"/>
                <a:gd name="T25" fmla="*/ 71 h 480"/>
                <a:gd name="T26" fmla="*/ 229 w 867"/>
                <a:gd name="T27" fmla="*/ 130 h 480"/>
                <a:gd name="T28" fmla="*/ 204 w 867"/>
                <a:gd name="T29" fmla="*/ 135 h 480"/>
                <a:gd name="T30" fmla="*/ 27 w 867"/>
                <a:gd name="T31" fmla="*/ 135 h 480"/>
                <a:gd name="T32" fmla="*/ 0 w 867"/>
                <a:gd name="T33" fmla="*/ 121 h 480"/>
                <a:gd name="T34" fmla="*/ 21 w 867"/>
                <a:gd name="T35" fmla="*/ 117 h 480"/>
                <a:gd name="T36" fmla="*/ 158 w 867"/>
                <a:gd name="T37" fmla="*/ 110 h 480"/>
                <a:gd name="T38" fmla="*/ 313 w 867"/>
                <a:gd name="T39" fmla="*/ 66 h 480"/>
                <a:gd name="T40" fmla="*/ 451 w 867"/>
                <a:gd name="T41" fmla="*/ 20 h 480"/>
                <a:gd name="T42" fmla="*/ 718 w 867"/>
                <a:gd name="T43" fmla="*/ 79 h 480"/>
                <a:gd name="T44" fmla="*/ 752 w 867"/>
                <a:gd name="T45" fmla="*/ 105 h 480"/>
                <a:gd name="T46" fmla="*/ 788 w 867"/>
                <a:gd name="T47" fmla="*/ 179 h 480"/>
                <a:gd name="T48" fmla="*/ 788 w 867"/>
                <a:gd name="T49" fmla="*/ 218 h 480"/>
                <a:gd name="T50" fmla="*/ 854 w 867"/>
                <a:gd name="T51" fmla="*/ 223 h 480"/>
                <a:gd name="T52" fmla="*/ 857 w 867"/>
                <a:gd name="T53" fmla="*/ 264 h 480"/>
                <a:gd name="T54" fmla="*/ 789 w 867"/>
                <a:gd name="T55" fmla="*/ 278 h 480"/>
                <a:gd name="T56" fmla="*/ 788 w 867"/>
                <a:gd name="T57" fmla="*/ 387 h 480"/>
                <a:gd name="T58" fmla="*/ 813 w 867"/>
                <a:gd name="T59" fmla="*/ 410 h 480"/>
                <a:gd name="T60" fmla="*/ 856 w 867"/>
                <a:gd name="T61" fmla="*/ 404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7" h="480">
                  <a:moveTo>
                    <a:pt x="856" y="404"/>
                  </a:moveTo>
                  <a:cubicBezTo>
                    <a:pt x="860" y="420"/>
                    <a:pt x="864" y="437"/>
                    <a:pt x="867" y="453"/>
                  </a:cubicBezTo>
                  <a:cubicBezTo>
                    <a:pt x="838" y="480"/>
                    <a:pt x="806" y="473"/>
                    <a:pt x="777" y="471"/>
                  </a:cubicBezTo>
                  <a:cubicBezTo>
                    <a:pt x="740" y="467"/>
                    <a:pt x="714" y="446"/>
                    <a:pt x="710" y="408"/>
                  </a:cubicBezTo>
                  <a:cubicBezTo>
                    <a:pt x="709" y="396"/>
                    <a:pt x="710" y="385"/>
                    <a:pt x="710" y="373"/>
                  </a:cubicBezTo>
                  <a:cubicBezTo>
                    <a:pt x="710" y="345"/>
                    <a:pt x="710" y="316"/>
                    <a:pt x="710" y="287"/>
                  </a:cubicBezTo>
                  <a:cubicBezTo>
                    <a:pt x="710" y="285"/>
                    <a:pt x="708" y="282"/>
                    <a:pt x="707" y="277"/>
                  </a:cubicBezTo>
                  <a:cubicBezTo>
                    <a:pt x="699" y="275"/>
                    <a:pt x="690" y="272"/>
                    <a:pt x="678" y="268"/>
                  </a:cubicBezTo>
                  <a:cubicBezTo>
                    <a:pt x="677" y="255"/>
                    <a:pt x="676" y="241"/>
                    <a:pt x="676" y="226"/>
                  </a:cubicBezTo>
                  <a:cubicBezTo>
                    <a:pt x="687" y="223"/>
                    <a:pt x="696" y="220"/>
                    <a:pt x="706" y="216"/>
                  </a:cubicBezTo>
                  <a:cubicBezTo>
                    <a:pt x="707" y="213"/>
                    <a:pt x="709" y="209"/>
                    <a:pt x="710" y="205"/>
                  </a:cubicBezTo>
                  <a:cubicBezTo>
                    <a:pt x="718" y="168"/>
                    <a:pt x="702" y="142"/>
                    <a:pt x="674" y="120"/>
                  </a:cubicBezTo>
                  <a:cubicBezTo>
                    <a:pt x="613" y="72"/>
                    <a:pt x="544" y="55"/>
                    <a:pt x="468" y="71"/>
                  </a:cubicBezTo>
                  <a:cubicBezTo>
                    <a:pt x="388" y="88"/>
                    <a:pt x="309" y="110"/>
                    <a:pt x="229" y="130"/>
                  </a:cubicBezTo>
                  <a:cubicBezTo>
                    <a:pt x="220" y="132"/>
                    <a:pt x="212" y="135"/>
                    <a:pt x="204" y="135"/>
                  </a:cubicBezTo>
                  <a:cubicBezTo>
                    <a:pt x="145" y="135"/>
                    <a:pt x="86" y="135"/>
                    <a:pt x="27" y="135"/>
                  </a:cubicBezTo>
                  <a:cubicBezTo>
                    <a:pt x="18" y="135"/>
                    <a:pt x="9" y="130"/>
                    <a:pt x="0" y="121"/>
                  </a:cubicBezTo>
                  <a:cubicBezTo>
                    <a:pt x="7" y="120"/>
                    <a:pt x="14" y="118"/>
                    <a:pt x="21" y="117"/>
                  </a:cubicBezTo>
                  <a:cubicBezTo>
                    <a:pt x="66" y="115"/>
                    <a:pt x="112" y="119"/>
                    <a:pt x="158" y="110"/>
                  </a:cubicBezTo>
                  <a:cubicBezTo>
                    <a:pt x="211" y="100"/>
                    <a:pt x="262" y="84"/>
                    <a:pt x="313" y="66"/>
                  </a:cubicBezTo>
                  <a:cubicBezTo>
                    <a:pt x="359" y="50"/>
                    <a:pt x="403" y="30"/>
                    <a:pt x="451" y="20"/>
                  </a:cubicBezTo>
                  <a:cubicBezTo>
                    <a:pt x="550" y="0"/>
                    <a:pt x="637" y="23"/>
                    <a:pt x="718" y="79"/>
                  </a:cubicBezTo>
                  <a:cubicBezTo>
                    <a:pt x="730" y="87"/>
                    <a:pt x="742" y="95"/>
                    <a:pt x="752" y="105"/>
                  </a:cubicBezTo>
                  <a:cubicBezTo>
                    <a:pt x="773" y="125"/>
                    <a:pt x="792" y="147"/>
                    <a:pt x="788" y="179"/>
                  </a:cubicBezTo>
                  <a:cubicBezTo>
                    <a:pt x="787" y="190"/>
                    <a:pt x="788" y="202"/>
                    <a:pt x="788" y="218"/>
                  </a:cubicBezTo>
                  <a:cubicBezTo>
                    <a:pt x="810" y="219"/>
                    <a:pt x="831" y="221"/>
                    <a:pt x="854" y="223"/>
                  </a:cubicBezTo>
                  <a:cubicBezTo>
                    <a:pt x="855" y="238"/>
                    <a:pt x="856" y="251"/>
                    <a:pt x="857" y="264"/>
                  </a:cubicBezTo>
                  <a:cubicBezTo>
                    <a:pt x="837" y="281"/>
                    <a:pt x="813" y="267"/>
                    <a:pt x="789" y="278"/>
                  </a:cubicBezTo>
                  <a:cubicBezTo>
                    <a:pt x="786" y="313"/>
                    <a:pt x="788" y="350"/>
                    <a:pt x="788" y="387"/>
                  </a:cubicBezTo>
                  <a:cubicBezTo>
                    <a:pt x="788" y="402"/>
                    <a:pt x="798" y="411"/>
                    <a:pt x="813" y="410"/>
                  </a:cubicBezTo>
                  <a:cubicBezTo>
                    <a:pt x="826" y="409"/>
                    <a:pt x="838" y="407"/>
                    <a:pt x="856" y="404"/>
                  </a:cubicBezTo>
                  <a:close/>
                </a:path>
              </a:pathLst>
            </a:custGeom>
            <a:solidFill>
              <a:srgbClr val="438F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10483942" y="363597"/>
            <a:ext cx="1472768" cy="388264"/>
            <a:chOff x="10483942" y="363597"/>
            <a:chExt cx="1472768" cy="388264"/>
          </a:xfrm>
        </p:grpSpPr>
        <p:sp>
          <p:nvSpPr>
            <p:cNvPr id="10" name="Freeform 18"/>
            <p:cNvSpPr>
              <a:spLocks noEditPoints="1"/>
            </p:cNvSpPr>
            <p:nvPr userDrawn="1"/>
          </p:nvSpPr>
          <p:spPr bwMode="auto">
            <a:xfrm>
              <a:off x="10483942" y="451592"/>
              <a:ext cx="302990" cy="300269"/>
            </a:xfrm>
            <a:custGeom>
              <a:avLst/>
              <a:gdLst>
                <a:gd name="T0" fmla="*/ 185 w 282"/>
                <a:gd name="T1" fmla="*/ 33 h 279"/>
                <a:gd name="T2" fmla="*/ 257 w 282"/>
                <a:gd name="T3" fmla="*/ 21 h 279"/>
                <a:gd name="T4" fmla="*/ 259 w 282"/>
                <a:gd name="T5" fmla="*/ 110 h 279"/>
                <a:gd name="T6" fmla="*/ 259 w 282"/>
                <a:gd name="T7" fmla="*/ 201 h 279"/>
                <a:gd name="T8" fmla="*/ 282 w 282"/>
                <a:gd name="T9" fmla="*/ 214 h 279"/>
                <a:gd name="T10" fmla="*/ 282 w 282"/>
                <a:gd name="T11" fmla="*/ 259 h 279"/>
                <a:gd name="T12" fmla="*/ 193 w 282"/>
                <a:gd name="T13" fmla="*/ 245 h 279"/>
                <a:gd name="T14" fmla="*/ 92 w 282"/>
                <a:gd name="T15" fmla="*/ 267 h 279"/>
                <a:gd name="T16" fmla="*/ 47 w 282"/>
                <a:gd name="T17" fmla="*/ 239 h 279"/>
                <a:gd name="T18" fmla="*/ 57 w 282"/>
                <a:gd name="T19" fmla="*/ 42 h 279"/>
                <a:gd name="T20" fmla="*/ 185 w 282"/>
                <a:gd name="T21" fmla="*/ 33 h 279"/>
                <a:gd name="T22" fmla="*/ 146 w 282"/>
                <a:gd name="T23" fmla="*/ 71 h 279"/>
                <a:gd name="T24" fmla="*/ 109 w 282"/>
                <a:gd name="T25" fmla="*/ 185 h 279"/>
                <a:gd name="T26" fmla="*/ 152 w 282"/>
                <a:gd name="T27" fmla="*/ 208 h 279"/>
                <a:gd name="T28" fmla="*/ 180 w 282"/>
                <a:gd name="T29" fmla="*/ 171 h 279"/>
                <a:gd name="T30" fmla="*/ 181 w 282"/>
                <a:gd name="T31" fmla="*/ 93 h 279"/>
                <a:gd name="T32" fmla="*/ 167 w 282"/>
                <a:gd name="T33" fmla="*/ 81 h 279"/>
                <a:gd name="T34" fmla="*/ 146 w 282"/>
                <a:gd name="T35" fmla="*/ 7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279">
                  <a:moveTo>
                    <a:pt x="185" y="33"/>
                  </a:moveTo>
                  <a:cubicBezTo>
                    <a:pt x="204" y="14"/>
                    <a:pt x="228" y="18"/>
                    <a:pt x="257" y="21"/>
                  </a:cubicBezTo>
                  <a:cubicBezTo>
                    <a:pt x="258" y="51"/>
                    <a:pt x="258" y="80"/>
                    <a:pt x="259" y="110"/>
                  </a:cubicBezTo>
                  <a:cubicBezTo>
                    <a:pt x="259" y="140"/>
                    <a:pt x="259" y="170"/>
                    <a:pt x="259" y="201"/>
                  </a:cubicBezTo>
                  <a:cubicBezTo>
                    <a:pt x="267" y="206"/>
                    <a:pt x="274" y="210"/>
                    <a:pt x="282" y="214"/>
                  </a:cubicBezTo>
                  <a:cubicBezTo>
                    <a:pt x="282" y="229"/>
                    <a:pt x="282" y="244"/>
                    <a:pt x="282" y="259"/>
                  </a:cubicBezTo>
                  <a:cubicBezTo>
                    <a:pt x="247" y="279"/>
                    <a:pt x="220" y="266"/>
                    <a:pt x="193" y="245"/>
                  </a:cubicBezTo>
                  <a:cubicBezTo>
                    <a:pt x="165" y="275"/>
                    <a:pt x="127" y="272"/>
                    <a:pt x="92" y="267"/>
                  </a:cubicBezTo>
                  <a:cubicBezTo>
                    <a:pt x="76" y="265"/>
                    <a:pt x="56" y="253"/>
                    <a:pt x="47" y="239"/>
                  </a:cubicBezTo>
                  <a:cubicBezTo>
                    <a:pt x="0" y="172"/>
                    <a:pt x="10" y="85"/>
                    <a:pt x="57" y="42"/>
                  </a:cubicBezTo>
                  <a:cubicBezTo>
                    <a:pt x="99" y="5"/>
                    <a:pt x="134" y="0"/>
                    <a:pt x="185" y="33"/>
                  </a:cubicBezTo>
                  <a:close/>
                  <a:moveTo>
                    <a:pt x="146" y="71"/>
                  </a:moveTo>
                  <a:cubicBezTo>
                    <a:pt x="95" y="98"/>
                    <a:pt x="83" y="138"/>
                    <a:pt x="109" y="185"/>
                  </a:cubicBezTo>
                  <a:cubicBezTo>
                    <a:pt x="118" y="201"/>
                    <a:pt x="136" y="210"/>
                    <a:pt x="152" y="208"/>
                  </a:cubicBezTo>
                  <a:cubicBezTo>
                    <a:pt x="168" y="205"/>
                    <a:pt x="180" y="191"/>
                    <a:pt x="180" y="171"/>
                  </a:cubicBezTo>
                  <a:cubicBezTo>
                    <a:pt x="181" y="144"/>
                    <a:pt x="181" y="117"/>
                    <a:pt x="181" y="93"/>
                  </a:cubicBezTo>
                  <a:cubicBezTo>
                    <a:pt x="174" y="87"/>
                    <a:pt x="171" y="83"/>
                    <a:pt x="167" y="81"/>
                  </a:cubicBezTo>
                  <a:cubicBezTo>
                    <a:pt x="161" y="78"/>
                    <a:pt x="155" y="75"/>
                    <a:pt x="146" y="7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313132"/>
                </a:gs>
                <a:gs pos="76000">
                  <a:srgbClr val="8F9091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1" name="Freeform 19"/>
            <p:cNvSpPr>
              <a:spLocks noEditPoints="1"/>
            </p:cNvSpPr>
            <p:nvPr userDrawn="1"/>
          </p:nvSpPr>
          <p:spPr bwMode="auto">
            <a:xfrm>
              <a:off x="11046379" y="451592"/>
              <a:ext cx="296640" cy="289383"/>
            </a:xfrm>
            <a:custGeom>
              <a:avLst/>
              <a:gdLst>
                <a:gd name="T0" fmla="*/ 138 w 276"/>
                <a:gd name="T1" fmla="*/ 269 h 269"/>
                <a:gd name="T2" fmla="*/ 24 w 276"/>
                <a:gd name="T3" fmla="*/ 208 h 269"/>
                <a:gd name="T4" fmla="*/ 39 w 276"/>
                <a:gd name="T5" fmla="*/ 55 h 269"/>
                <a:gd name="T6" fmla="*/ 178 w 276"/>
                <a:gd name="T7" fmla="*/ 17 h 269"/>
                <a:gd name="T8" fmla="*/ 263 w 276"/>
                <a:gd name="T9" fmla="*/ 162 h 269"/>
                <a:gd name="T10" fmla="*/ 240 w 276"/>
                <a:gd name="T11" fmla="*/ 225 h 269"/>
                <a:gd name="T12" fmla="*/ 138 w 276"/>
                <a:gd name="T13" fmla="*/ 269 h 269"/>
                <a:gd name="T14" fmla="*/ 182 w 276"/>
                <a:gd name="T15" fmla="*/ 140 h 269"/>
                <a:gd name="T16" fmla="*/ 182 w 276"/>
                <a:gd name="T17" fmla="*/ 114 h 269"/>
                <a:gd name="T18" fmla="*/ 146 w 276"/>
                <a:gd name="T19" fmla="*/ 71 h 269"/>
                <a:gd name="T20" fmla="*/ 100 w 276"/>
                <a:gd name="T21" fmla="*/ 96 h 269"/>
                <a:gd name="T22" fmla="*/ 99 w 276"/>
                <a:gd name="T23" fmla="*/ 186 h 269"/>
                <a:gd name="T24" fmla="*/ 164 w 276"/>
                <a:gd name="T25" fmla="*/ 198 h 269"/>
                <a:gd name="T26" fmla="*/ 182 w 276"/>
                <a:gd name="T27" fmla="*/ 14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6" h="269">
                  <a:moveTo>
                    <a:pt x="138" y="269"/>
                  </a:moveTo>
                  <a:cubicBezTo>
                    <a:pt x="78" y="269"/>
                    <a:pt x="45" y="254"/>
                    <a:pt x="24" y="208"/>
                  </a:cubicBezTo>
                  <a:cubicBezTo>
                    <a:pt x="0" y="156"/>
                    <a:pt x="1" y="102"/>
                    <a:pt x="39" y="55"/>
                  </a:cubicBezTo>
                  <a:cubicBezTo>
                    <a:pt x="75" y="12"/>
                    <a:pt x="124" y="0"/>
                    <a:pt x="178" y="17"/>
                  </a:cubicBezTo>
                  <a:cubicBezTo>
                    <a:pt x="244" y="37"/>
                    <a:pt x="276" y="94"/>
                    <a:pt x="263" y="162"/>
                  </a:cubicBezTo>
                  <a:cubicBezTo>
                    <a:pt x="258" y="184"/>
                    <a:pt x="256" y="206"/>
                    <a:pt x="240" y="225"/>
                  </a:cubicBezTo>
                  <a:cubicBezTo>
                    <a:pt x="212" y="258"/>
                    <a:pt x="187" y="265"/>
                    <a:pt x="138" y="269"/>
                  </a:cubicBezTo>
                  <a:close/>
                  <a:moveTo>
                    <a:pt x="182" y="140"/>
                  </a:moveTo>
                  <a:cubicBezTo>
                    <a:pt x="182" y="131"/>
                    <a:pt x="183" y="122"/>
                    <a:pt x="182" y="114"/>
                  </a:cubicBezTo>
                  <a:cubicBezTo>
                    <a:pt x="180" y="96"/>
                    <a:pt x="161" y="75"/>
                    <a:pt x="146" y="71"/>
                  </a:cubicBezTo>
                  <a:cubicBezTo>
                    <a:pt x="129" y="68"/>
                    <a:pt x="112" y="78"/>
                    <a:pt x="100" y="96"/>
                  </a:cubicBezTo>
                  <a:cubicBezTo>
                    <a:pt x="81" y="126"/>
                    <a:pt x="86" y="156"/>
                    <a:pt x="99" y="186"/>
                  </a:cubicBezTo>
                  <a:cubicBezTo>
                    <a:pt x="110" y="212"/>
                    <a:pt x="141" y="215"/>
                    <a:pt x="164" y="198"/>
                  </a:cubicBezTo>
                  <a:cubicBezTo>
                    <a:pt x="183" y="182"/>
                    <a:pt x="183" y="161"/>
                    <a:pt x="182" y="140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313132"/>
                </a:gs>
                <a:gs pos="76000">
                  <a:srgbClr val="8F9091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2" name="Freeform 20"/>
            <p:cNvSpPr>
              <a:spLocks/>
            </p:cNvSpPr>
            <p:nvPr userDrawn="1"/>
          </p:nvSpPr>
          <p:spPr bwMode="auto">
            <a:xfrm>
              <a:off x="10793282" y="471096"/>
              <a:ext cx="244479" cy="269880"/>
            </a:xfrm>
            <a:custGeom>
              <a:avLst/>
              <a:gdLst>
                <a:gd name="T0" fmla="*/ 115 w 228"/>
                <a:gd name="T1" fmla="*/ 190 h 251"/>
                <a:gd name="T2" fmla="*/ 216 w 228"/>
                <a:gd name="T3" fmla="*/ 190 h 251"/>
                <a:gd name="T4" fmla="*/ 220 w 228"/>
                <a:gd name="T5" fmla="*/ 209 h 251"/>
                <a:gd name="T6" fmla="*/ 179 w 228"/>
                <a:gd name="T7" fmla="*/ 251 h 251"/>
                <a:gd name="T8" fmla="*/ 54 w 228"/>
                <a:gd name="T9" fmla="*/ 251 h 251"/>
                <a:gd name="T10" fmla="*/ 23 w 228"/>
                <a:gd name="T11" fmla="*/ 194 h 251"/>
                <a:gd name="T12" fmla="*/ 106 w 228"/>
                <a:gd name="T13" fmla="*/ 76 h 251"/>
                <a:gd name="T14" fmla="*/ 118 w 228"/>
                <a:gd name="T15" fmla="*/ 59 h 251"/>
                <a:gd name="T16" fmla="*/ 54 w 228"/>
                <a:gd name="T17" fmla="*/ 52 h 251"/>
                <a:gd name="T18" fmla="*/ 27 w 228"/>
                <a:gd name="T19" fmla="*/ 43 h 251"/>
                <a:gd name="T20" fmla="*/ 45 w 228"/>
                <a:gd name="T21" fmla="*/ 2 h 251"/>
                <a:gd name="T22" fmla="*/ 195 w 228"/>
                <a:gd name="T23" fmla="*/ 1 h 251"/>
                <a:gd name="T24" fmla="*/ 214 w 228"/>
                <a:gd name="T25" fmla="*/ 44 h 251"/>
                <a:gd name="T26" fmla="*/ 154 w 228"/>
                <a:gd name="T27" fmla="*/ 132 h 251"/>
                <a:gd name="T28" fmla="*/ 115 w 228"/>
                <a:gd name="T29" fmla="*/ 19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8" h="251">
                  <a:moveTo>
                    <a:pt x="115" y="190"/>
                  </a:moveTo>
                  <a:cubicBezTo>
                    <a:pt x="153" y="190"/>
                    <a:pt x="184" y="190"/>
                    <a:pt x="216" y="190"/>
                  </a:cubicBezTo>
                  <a:cubicBezTo>
                    <a:pt x="218" y="199"/>
                    <a:pt x="220" y="204"/>
                    <a:pt x="220" y="209"/>
                  </a:cubicBezTo>
                  <a:cubicBezTo>
                    <a:pt x="221" y="247"/>
                    <a:pt x="217" y="250"/>
                    <a:pt x="179" y="251"/>
                  </a:cubicBezTo>
                  <a:cubicBezTo>
                    <a:pt x="137" y="251"/>
                    <a:pt x="96" y="251"/>
                    <a:pt x="54" y="251"/>
                  </a:cubicBezTo>
                  <a:cubicBezTo>
                    <a:pt x="12" y="250"/>
                    <a:pt x="0" y="229"/>
                    <a:pt x="23" y="194"/>
                  </a:cubicBezTo>
                  <a:cubicBezTo>
                    <a:pt x="50" y="154"/>
                    <a:pt x="78" y="115"/>
                    <a:pt x="106" y="76"/>
                  </a:cubicBezTo>
                  <a:cubicBezTo>
                    <a:pt x="110" y="71"/>
                    <a:pt x="113" y="67"/>
                    <a:pt x="118" y="59"/>
                  </a:cubicBezTo>
                  <a:cubicBezTo>
                    <a:pt x="96" y="48"/>
                    <a:pt x="74" y="55"/>
                    <a:pt x="54" y="52"/>
                  </a:cubicBezTo>
                  <a:cubicBezTo>
                    <a:pt x="45" y="51"/>
                    <a:pt x="33" y="49"/>
                    <a:pt x="27" y="43"/>
                  </a:cubicBezTo>
                  <a:cubicBezTo>
                    <a:pt x="14" y="28"/>
                    <a:pt x="24" y="2"/>
                    <a:pt x="45" y="2"/>
                  </a:cubicBezTo>
                  <a:cubicBezTo>
                    <a:pt x="95" y="0"/>
                    <a:pt x="145" y="0"/>
                    <a:pt x="195" y="1"/>
                  </a:cubicBezTo>
                  <a:cubicBezTo>
                    <a:pt x="219" y="2"/>
                    <a:pt x="228" y="22"/>
                    <a:pt x="214" y="44"/>
                  </a:cubicBezTo>
                  <a:cubicBezTo>
                    <a:pt x="195" y="74"/>
                    <a:pt x="174" y="103"/>
                    <a:pt x="154" y="132"/>
                  </a:cubicBezTo>
                  <a:cubicBezTo>
                    <a:pt x="142" y="150"/>
                    <a:pt x="131" y="167"/>
                    <a:pt x="115" y="190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313132"/>
                </a:gs>
                <a:gs pos="76000">
                  <a:srgbClr val="8F9091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3" name="Freeform 21"/>
            <p:cNvSpPr>
              <a:spLocks/>
            </p:cNvSpPr>
            <p:nvPr userDrawn="1"/>
          </p:nvSpPr>
          <p:spPr bwMode="auto">
            <a:xfrm>
              <a:off x="11720849" y="456128"/>
              <a:ext cx="235861" cy="294826"/>
            </a:xfrm>
            <a:custGeom>
              <a:avLst/>
              <a:gdLst>
                <a:gd name="T0" fmla="*/ 203 w 220"/>
                <a:gd name="T1" fmla="*/ 20 h 274"/>
                <a:gd name="T2" fmla="*/ 196 w 220"/>
                <a:gd name="T3" fmla="*/ 80 h 274"/>
                <a:gd name="T4" fmla="*/ 161 w 220"/>
                <a:gd name="T5" fmla="*/ 69 h 274"/>
                <a:gd name="T6" fmla="*/ 89 w 220"/>
                <a:gd name="T7" fmla="*/ 120 h 274"/>
                <a:gd name="T8" fmla="*/ 89 w 220"/>
                <a:gd name="T9" fmla="*/ 150 h 274"/>
                <a:gd name="T10" fmla="*/ 151 w 220"/>
                <a:gd name="T11" fmla="*/ 204 h 274"/>
                <a:gd name="T12" fmla="*/ 203 w 220"/>
                <a:gd name="T13" fmla="*/ 195 h 274"/>
                <a:gd name="T14" fmla="*/ 220 w 220"/>
                <a:gd name="T15" fmla="*/ 241 h 274"/>
                <a:gd name="T16" fmla="*/ 195 w 220"/>
                <a:gd name="T17" fmla="*/ 258 h 274"/>
                <a:gd name="T18" fmla="*/ 51 w 220"/>
                <a:gd name="T19" fmla="*/ 246 h 274"/>
                <a:gd name="T20" fmla="*/ 30 w 220"/>
                <a:gd name="T21" fmla="*/ 225 h 274"/>
                <a:gd name="T22" fmla="*/ 18 w 220"/>
                <a:gd name="T23" fmla="*/ 78 h 274"/>
                <a:gd name="T24" fmla="*/ 160 w 220"/>
                <a:gd name="T25" fmla="*/ 8 h 274"/>
                <a:gd name="T26" fmla="*/ 203 w 220"/>
                <a:gd name="T27" fmla="*/ 2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74">
                  <a:moveTo>
                    <a:pt x="203" y="20"/>
                  </a:moveTo>
                  <a:cubicBezTo>
                    <a:pt x="204" y="37"/>
                    <a:pt x="196" y="80"/>
                    <a:pt x="196" y="80"/>
                  </a:cubicBezTo>
                  <a:cubicBezTo>
                    <a:pt x="185" y="76"/>
                    <a:pt x="173" y="72"/>
                    <a:pt x="161" y="69"/>
                  </a:cubicBezTo>
                  <a:cubicBezTo>
                    <a:pt x="122" y="60"/>
                    <a:pt x="92" y="81"/>
                    <a:pt x="89" y="120"/>
                  </a:cubicBezTo>
                  <a:cubicBezTo>
                    <a:pt x="88" y="130"/>
                    <a:pt x="88" y="140"/>
                    <a:pt x="89" y="150"/>
                  </a:cubicBezTo>
                  <a:cubicBezTo>
                    <a:pt x="92" y="188"/>
                    <a:pt x="113" y="207"/>
                    <a:pt x="151" y="204"/>
                  </a:cubicBezTo>
                  <a:cubicBezTo>
                    <a:pt x="168" y="203"/>
                    <a:pt x="184" y="198"/>
                    <a:pt x="203" y="195"/>
                  </a:cubicBezTo>
                  <a:cubicBezTo>
                    <a:pt x="209" y="210"/>
                    <a:pt x="214" y="224"/>
                    <a:pt x="220" y="241"/>
                  </a:cubicBezTo>
                  <a:cubicBezTo>
                    <a:pt x="211" y="247"/>
                    <a:pt x="204" y="256"/>
                    <a:pt x="195" y="258"/>
                  </a:cubicBezTo>
                  <a:cubicBezTo>
                    <a:pt x="146" y="270"/>
                    <a:pt x="96" y="274"/>
                    <a:pt x="51" y="246"/>
                  </a:cubicBezTo>
                  <a:cubicBezTo>
                    <a:pt x="42" y="241"/>
                    <a:pt x="35" y="233"/>
                    <a:pt x="30" y="225"/>
                  </a:cubicBezTo>
                  <a:cubicBezTo>
                    <a:pt x="2" y="178"/>
                    <a:pt x="0" y="129"/>
                    <a:pt x="18" y="78"/>
                  </a:cubicBezTo>
                  <a:cubicBezTo>
                    <a:pt x="38" y="21"/>
                    <a:pt x="112" y="0"/>
                    <a:pt x="160" y="8"/>
                  </a:cubicBezTo>
                  <a:cubicBezTo>
                    <a:pt x="173" y="10"/>
                    <a:pt x="187" y="16"/>
                    <a:pt x="203" y="20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313132"/>
                </a:gs>
                <a:gs pos="76000">
                  <a:srgbClr val="8F9091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4" name="Freeform 22"/>
            <p:cNvSpPr>
              <a:spLocks/>
            </p:cNvSpPr>
            <p:nvPr userDrawn="1"/>
          </p:nvSpPr>
          <p:spPr bwMode="auto">
            <a:xfrm>
              <a:off x="11604733" y="469735"/>
              <a:ext cx="81644" cy="271240"/>
            </a:xfrm>
            <a:custGeom>
              <a:avLst/>
              <a:gdLst>
                <a:gd name="T0" fmla="*/ 0 w 76"/>
                <a:gd name="T1" fmla="*/ 250 h 252"/>
                <a:gd name="T2" fmla="*/ 0 w 76"/>
                <a:gd name="T3" fmla="*/ 8 h 252"/>
                <a:gd name="T4" fmla="*/ 9 w 76"/>
                <a:gd name="T5" fmla="*/ 3 h 252"/>
                <a:gd name="T6" fmla="*/ 76 w 76"/>
                <a:gd name="T7" fmla="*/ 2 h 252"/>
                <a:gd name="T8" fmla="*/ 76 w 76"/>
                <a:gd name="T9" fmla="*/ 65 h 252"/>
                <a:gd name="T10" fmla="*/ 76 w 76"/>
                <a:gd name="T11" fmla="*/ 211 h 252"/>
                <a:gd name="T12" fmla="*/ 76 w 76"/>
                <a:gd name="T13" fmla="*/ 248 h 252"/>
                <a:gd name="T14" fmla="*/ 33 w 76"/>
                <a:gd name="T15" fmla="*/ 252 h 252"/>
                <a:gd name="T16" fmla="*/ 0 w 76"/>
                <a:gd name="T17" fmla="*/ 25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52">
                  <a:moveTo>
                    <a:pt x="0" y="250"/>
                  </a:moveTo>
                  <a:cubicBezTo>
                    <a:pt x="0" y="166"/>
                    <a:pt x="0" y="86"/>
                    <a:pt x="0" y="8"/>
                  </a:cubicBezTo>
                  <a:cubicBezTo>
                    <a:pt x="5" y="6"/>
                    <a:pt x="7" y="3"/>
                    <a:pt x="9" y="3"/>
                  </a:cubicBezTo>
                  <a:cubicBezTo>
                    <a:pt x="44" y="0"/>
                    <a:pt x="76" y="2"/>
                    <a:pt x="76" y="2"/>
                  </a:cubicBezTo>
                  <a:cubicBezTo>
                    <a:pt x="76" y="2"/>
                    <a:pt x="76" y="34"/>
                    <a:pt x="76" y="65"/>
                  </a:cubicBezTo>
                  <a:cubicBezTo>
                    <a:pt x="76" y="114"/>
                    <a:pt x="76" y="163"/>
                    <a:pt x="76" y="211"/>
                  </a:cubicBezTo>
                  <a:cubicBezTo>
                    <a:pt x="76" y="248"/>
                    <a:pt x="76" y="248"/>
                    <a:pt x="76" y="248"/>
                  </a:cubicBezTo>
                  <a:cubicBezTo>
                    <a:pt x="70" y="252"/>
                    <a:pt x="51" y="252"/>
                    <a:pt x="33" y="252"/>
                  </a:cubicBezTo>
                  <a:cubicBezTo>
                    <a:pt x="24" y="252"/>
                    <a:pt x="14" y="251"/>
                    <a:pt x="0" y="250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313132"/>
                </a:gs>
                <a:gs pos="76000">
                  <a:srgbClr val="8F9091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5" name="Oval 23"/>
            <p:cNvSpPr>
              <a:spLocks noChangeArrowheads="1"/>
            </p:cNvSpPr>
            <p:nvPr userDrawn="1"/>
          </p:nvSpPr>
          <p:spPr bwMode="auto">
            <a:xfrm>
              <a:off x="11604733" y="363597"/>
              <a:ext cx="82551" cy="84820"/>
            </a:xfrm>
            <a:prstGeom prst="ellipse">
              <a:avLst/>
            </a:prstGeom>
            <a:gradFill>
              <a:gsLst>
                <a:gs pos="10000">
                  <a:srgbClr val="8F9091"/>
                </a:gs>
                <a:gs pos="76000">
                  <a:schemeClr val="bg1">
                    <a:lumMod val="75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6" name="Freeform 24"/>
            <p:cNvSpPr>
              <a:spLocks/>
            </p:cNvSpPr>
            <p:nvPr userDrawn="1"/>
          </p:nvSpPr>
          <p:spPr bwMode="auto">
            <a:xfrm>
              <a:off x="11353451" y="411677"/>
              <a:ext cx="205017" cy="339277"/>
            </a:xfrm>
            <a:custGeom>
              <a:avLst/>
              <a:gdLst>
                <a:gd name="T0" fmla="*/ 137 w 191"/>
                <a:gd name="T1" fmla="*/ 245 h 315"/>
                <a:gd name="T2" fmla="*/ 112 w 191"/>
                <a:gd name="T3" fmla="*/ 222 h 315"/>
                <a:gd name="T4" fmla="*/ 113 w 191"/>
                <a:gd name="T5" fmla="*/ 113 h 315"/>
                <a:gd name="T6" fmla="*/ 181 w 191"/>
                <a:gd name="T7" fmla="*/ 99 h 315"/>
                <a:gd name="T8" fmla="*/ 178 w 191"/>
                <a:gd name="T9" fmla="*/ 58 h 315"/>
                <a:gd name="T10" fmla="*/ 112 w 191"/>
                <a:gd name="T11" fmla="*/ 53 h 315"/>
                <a:gd name="T12" fmla="*/ 112 w 191"/>
                <a:gd name="T13" fmla="*/ 14 h 315"/>
                <a:gd name="T14" fmla="*/ 112 w 191"/>
                <a:gd name="T15" fmla="*/ 0 h 315"/>
                <a:gd name="T16" fmla="*/ 35 w 191"/>
                <a:gd name="T17" fmla="*/ 0 h 315"/>
                <a:gd name="T18" fmla="*/ 34 w 191"/>
                <a:gd name="T19" fmla="*/ 40 h 315"/>
                <a:gd name="T20" fmla="*/ 30 w 191"/>
                <a:gd name="T21" fmla="*/ 51 h 315"/>
                <a:gd name="T22" fmla="*/ 0 w 191"/>
                <a:gd name="T23" fmla="*/ 61 h 315"/>
                <a:gd name="T24" fmla="*/ 2 w 191"/>
                <a:gd name="T25" fmla="*/ 103 h 315"/>
                <a:gd name="T26" fmla="*/ 31 w 191"/>
                <a:gd name="T27" fmla="*/ 112 h 315"/>
                <a:gd name="T28" fmla="*/ 34 w 191"/>
                <a:gd name="T29" fmla="*/ 122 h 315"/>
                <a:gd name="T30" fmla="*/ 34 w 191"/>
                <a:gd name="T31" fmla="*/ 208 h 315"/>
                <a:gd name="T32" fmla="*/ 34 w 191"/>
                <a:gd name="T33" fmla="*/ 243 h 315"/>
                <a:gd name="T34" fmla="*/ 101 w 191"/>
                <a:gd name="T35" fmla="*/ 306 h 315"/>
                <a:gd name="T36" fmla="*/ 191 w 191"/>
                <a:gd name="T37" fmla="*/ 288 h 315"/>
                <a:gd name="T38" fmla="*/ 180 w 191"/>
                <a:gd name="T39" fmla="*/ 239 h 315"/>
                <a:gd name="T40" fmla="*/ 137 w 191"/>
                <a:gd name="T41" fmla="*/ 24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" h="315">
                  <a:moveTo>
                    <a:pt x="137" y="245"/>
                  </a:moveTo>
                  <a:cubicBezTo>
                    <a:pt x="122" y="246"/>
                    <a:pt x="112" y="237"/>
                    <a:pt x="112" y="222"/>
                  </a:cubicBezTo>
                  <a:cubicBezTo>
                    <a:pt x="112" y="185"/>
                    <a:pt x="110" y="148"/>
                    <a:pt x="113" y="113"/>
                  </a:cubicBezTo>
                  <a:cubicBezTo>
                    <a:pt x="137" y="102"/>
                    <a:pt x="161" y="116"/>
                    <a:pt x="181" y="99"/>
                  </a:cubicBezTo>
                  <a:cubicBezTo>
                    <a:pt x="180" y="86"/>
                    <a:pt x="179" y="73"/>
                    <a:pt x="178" y="58"/>
                  </a:cubicBezTo>
                  <a:cubicBezTo>
                    <a:pt x="155" y="56"/>
                    <a:pt x="134" y="54"/>
                    <a:pt x="112" y="53"/>
                  </a:cubicBezTo>
                  <a:cubicBezTo>
                    <a:pt x="112" y="37"/>
                    <a:pt x="111" y="25"/>
                    <a:pt x="112" y="14"/>
                  </a:cubicBezTo>
                  <a:cubicBezTo>
                    <a:pt x="113" y="9"/>
                    <a:pt x="113" y="5"/>
                    <a:pt x="11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13"/>
                    <a:pt x="37" y="25"/>
                    <a:pt x="34" y="40"/>
                  </a:cubicBezTo>
                  <a:cubicBezTo>
                    <a:pt x="33" y="44"/>
                    <a:pt x="31" y="48"/>
                    <a:pt x="30" y="51"/>
                  </a:cubicBezTo>
                  <a:cubicBezTo>
                    <a:pt x="20" y="55"/>
                    <a:pt x="11" y="58"/>
                    <a:pt x="0" y="61"/>
                  </a:cubicBezTo>
                  <a:cubicBezTo>
                    <a:pt x="0" y="76"/>
                    <a:pt x="1" y="90"/>
                    <a:pt x="2" y="103"/>
                  </a:cubicBezTo>
                  <a:cubicBezTo>
                    <a:pt x="14" y="107"/>
                    <a:pt x="23" y="110"/>
                    <a:pt x="31" y="112"/>
                  </a:cubicBezTo>
                  <a:cubicBezTo>
                    <a:pt x="32" y="117"/>
                    <a:pt x="34" y="120"/>
                    <a:pt x="34" y="122"/>
                  </a:cubicBezTo>
                  <a:cubicBezTo>
                    <a:pt x="34" y="151"/>
                    <a:pt x="34" y="180"/>
                    <a:pt x="34" y="208"/>
                  </a:cubicBezTo>
                  <a:cubicBezTo>
                    <a:pt x="34" y="220"/>
                    <a:pt x="33" y="231"/>
                    <a:pt x="34" y="243"/>
                  </a:cubicBezTo>
                  <a:cubicBezTo>
                    <a:pt x="38" y="281"/>
                    <a:pt x="64" y="302"/>
                    <a:pt x="101" y="306"/>
                  </a:cubicBezTo>
                  <a:cubicBezTo>
                    <a:pt x="130" y="308"/>
                    <a:pt x="162" y="315"/>
                    <a:pt x="191" y="288"/>
                  </a:cubicBezTo>
                  <a:cubicBezTo>
                    <a:pt x="188" y="272"/>
                    <a:pt x="184" y="255"/>
                    <a:pt x="180" y="239"/>
                  </a:cubicBezTo>
                  <a:cubicBezTo>
                    <a:pt x="162" y="242"/>
                    <a:pt x="150" y="244"/>
                    <a:pt x="137" y="245"/>
                  </a:cubicBezTo>
                  <a:close/>
                </a:path>
              </a:pathLst>
            </a:custGeom>
            <a:solidFill>
              <a:srgbClr val="438F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</p:grpSp>
      <p:sp>
        <p:nvSpPr>
          <p:cNvPr id="17" name="Title 176"/>
          <p:cNvSpPr>
            <a:spLocks noGrp="1"/>
          </p:cNvSpPr>
          <p:nvPr>
            <p:ph type="title"/>
          </p:nvPr>
        </p:nvSpPr>
        <p:spPr>
          <a:xfrm>
            <a:off x="206432" y="0"/>
            <a:ext cx="10515600" cy="88053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56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25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8" descr="http://www.azotictechnologies.com/assets/Uploads/slider3.jpg?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56"/>
          <a:stretch/>
        </p:blipFill>
        <p:spPr bwMode="auto">
          <a:xfrm>
            <a:off x="5862" y="-1"/>
            <a:ext cx="1218027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A3ECCDC-4442-4F99-8C5F-1185908A9384}" type="datetimeFigureOut">
              <a:rPr lang="en-GB" smtClean="0"/>
              <a:pPr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551A184-D17C-4C10-B4C7-E3F2A69A3749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 rot="20701070">
            <a:off x="2991272" y="1967216"/>
            <a:ext cx="13162048" cy="8266444"/>
            <a:chOff x="3449638" y="2216953"/>
            <a:chExt cx="3898900" cy="2448710"/>
          </a:xfrm>
          <a:solidFill>
            <a:schemeClr val="bg1">
              <a:alpha val="49000"/>
            </a:schemeClr>
          </a:solidFill>
        </p:grpSpPr>
        <p:sp>
          <p:nvSpPr>
            <p:cNvPr id="8" name="Freeform 28"/>
            <p:cNvSpPr>
              <a:spLocks/>
            </p:cNvSpPr>
            <p:nvPr userDrawn="1"/>
          </p:nvSpPr>
          <p:spPr bwMode="auto">
            <a:xfrm>
              <a:off x="3449638" y="2216953"/>
              <a:ext cx="3076616" cy="1021464"/>
            </a:xfrm>
            <a:custGeom>
              <a:avLst/>
              <a:gdLst>
                <a:gd name="T0" fmla="*/ 0 w 817"/>
                <a:gd name="T1" fmla="*/ 234 h 291"/>
                <a:gd name="T2" fmla="*/ 26 w 817"/>
                <a:gd name="T3" fmla="*/ 231 h 291"/>
                <a:gd name="T4" fmla="*/ 306 w 817"/>
                <a:gd name="T5" fmla="*/ 140 h 291"/>
                <a:gd name="T6" fmla="*/ 402 w 817"/>
                <a:gd name="T7" fmla="*/ 76 h 291"/>
                <a:gd name="T8" fmla="*/ 548 w 817"/>
                <a:gd name="T9" fmla="*/ 17 h 291"/>
                <a:gd name="T10" fmla="*/ 766 w 817"/>
                <a:gd name="T11" fmla="*/ 105 h 291"/>
                <a:gd name="T12" fmla="*/ 817 w 817"/>
                <a:gd name="T13" fmla="*/ 192 h 291"/>
                <a:gd name="T14" fmla="*/ 808 w 817"/>
                <a:gd name="T15" fmla="*/ 195 h 291"/>
                <a:gd name="T16" fmla="*/ 661 w 817"/>
                <a:gd name="T17" fmla="*/ 170 h 291"/>
                <a:gd name="T18" fmla="*/ 579 w 817"/>
                <a:gd name="T19" fmla="*/ 149 h 291"/>
                <a:gd name="T20" fmla="*/ 557 w 817"/>
                <a:gd name="T21" fmla="*/ 151 h 291"/>
                <a:gd name="T22" fmla="*/ 606 w 817"/>
                <a:gd name="T23" fmla="*/ 182 h 291"/>
                <a:gd name="T24" fmla="*/ 407 w 817"/>
                <a:gd name="T25" fmla="*/ 185 h 291"/>
                <a:gd name="T26" fmla="*/ 467 w 817"/>
                <a:gd name="T27" fmla="*/ 230 h 291"/>
                <a:gd name="T28" fmla="*/ 308 w 817"/>
                <a:gd name="T29" fmla="*/ 262 h 291"/>
                <a:gd name="T30" fmla="*/ 335 w 817"/>
                <a:gd name="T31" fmla="*/ 264 h 291"/>
                <a:gd name="T32" fmla="*/ 324 w 817"/>
                <a:gd name="T33" fmla="*/ 275 h 291"/>
                <a:gd name="T34" fmla="*/ 0 w 817"/>
                <a:gd name="T35" fmla="*/ 234 h 291"/>
                <a:gd name="connsiteX0" fmla="*/ 0 w 10000"/>
                <a:gd name="connsiteY0" fmla="*/ 7614 h 9322"/>
                <a:gd name="connsiteX1" fmla="*/ 318 w 10000"/>
                <a:gd name="connsiteY1" fmla="*/ 7511 h 9322"/>
                <a:gd name="connsiteX2" fmla="*/ 3745 w 10000"/>
                <a:gd name="connsiteY2" fmla="*/ 4384 h 9322"/>
                <a:gd name="connsiteX3" fmla="*/ 4920 w 10000"/>
                <a:gd name="connsiteY3" fmla="*/ 2185 h 9322"/>
                <a:gd name="connsiteX4" fmla="*/ 6707 w 10000"/>
                <a:gd name="connsiteY4" fmla="*/ 157 h 9322"/>
                <a:gd name="connsiteX5" fmla="*/ 9376 w 10000"/>
                <a:gd name="connsiteY5" fmla="*/ 3181 h 9322"/>
                <a:gd name="connsiteX6" fmla="*/ 10000 w 10000"/>
                <a:gd name="connsiteY6" fmla="*/ 6171 h 9322"/>
                <a:gd name="connsiteX7" fmla="*/ 9890 w 10000"/>
                <a:gd name="connsiteY7" fmla="*/ 6274 h 9322"/>
                <a:gd name="connsiteX8" fmla="*/ 8091 w 10000"/>
                <a:gd name="connsiteY8" fmla="*/ 5415 h 9322"/>
                <a:gd name="connsiteX9" fmla="*/ 7087 w 10000"/>
                <a:gd name="connsiteY9" fmla="*/ 4693 h 9322"/>
                <a:gd name="connsiteX10" fmla="*/ 6541 w 10000"/>
                <a:gd name="connsiteY10" fmla="*/ 4251 h 9322"/>
                <a:gd name="connsiteX11" fmla="*/ 7417 w 10000"/>
                <a:gd name="connsiteY11" fmla="*/ 5827 h 9322"/>
                <a:gd name="connsiteX12" fmla="*/ 4982 w 10000"/>
                <a:gd name="connsiteY12" fmla="*/ 5930 h 9322"/>
                <a:gd name="connsiteX13" fmla="*/ 5716 w 10000"/>
                <a:gd name="connsiteY13" fmla="*/ 7477 h 9322"/>
                <a:gd name="connsiteX14" fmla="*/ 3770 w 10000"/>
                <a:gd name="connsiteY14" fmla="*/ 8576 h 9322"/>
                <a:gd name="connsiteX15" fmla="*/ 4100 w 10000"/>
                <a:gd name="connsiteY15" fmla="*/ 8645 h 9322"/>
                <a:gd name="connsiteX16" fmla="*/ 3966 w 10000"/>
                <a:gd name="connsiteY16" fmla="*/ 9023 h 9322"/>
                <a:gd name="connsiteX17" fmla="*/ 0 w 10000"/>
                <a:gd name="connsiteY17" fmla="*/ 7614 h 9322"/>
                <a:gd name="connsiteX0" fmla="*/ 0 w 10000"/>
                <a:gd name="connsiteY0" fmla="*/ 8168 h 10000"/>
                <a:gd name="connsiteX1" fmla="*/ 318 w 10000"/>
                <a:gd name="connsiteY1" fmla="*/ 8057 h 10000"/>
                <a:gd name="connsiteX2" fmla="*/ 3745 w 10000"/>
                <a:gd name="connsiteY2" fmla="*/ 4703 h 10000"/>
                <a:gd name="connsiteX3" fmla="*/ 4920 w 10000"/>
                <a:gd name="connsiteY3" fmla="*/ 2344 h 10000"/>
                <a:gd name="connsiteX4" fmla="*/ 6707 w 10000"/>
                <a:gd name="connsiteY4" fmla="*/ 168 h 10000"/>
                <a:gd name="connsiteX5" fmla="*/ 9376 w 10000"/>
                <a:gd name="connsiteY5" fmla="*/ 3412 h 10000"/>
                <a:gd name="connsiteX6" fmla="*/ 10000 w 10000"/>
                <a:gd name="connsiteY6" fmla="*/ 6620 h 10000"/>
                <a:gd name="connsiteX7" fmla="*/ 9890 w 10000"/>
                <a:gd name="connsiteY7" fmla="*/ 6730 h 10000"/>
                <a:gd name="connsiteX8" fmla="*/ 8091 w 10000"/>
                <a:gd name="connsiteY8" fmla="*/ 5809 h 10000"/>
                <a:gd name="connsiteX9" fmla="*/ 7087 w 10000"/>
                <a:gd name="connsiteY9" fmla="*/ 5034 h 10000"/>
                <a:gd name="connsiteX10" fmla="*/ 6541 w 10000"/>
                <a:gd name="connsiteY10" fmla="*/ 4560 h 10000"/>
                <a:gd name="connsiteX11" fmla="*/ 7417 w 10000"/>
                <a:gd name="connsiteY11" fmla="*/ 6251 h 10000"/>
                <a:gd name="connsiteX12" fmla="*/ 4982 w 10000"/>
                <a:gd name="connsiteY12" fmla="*/ 6361 h 10000"/>
                <a:gd name="connsiteX13" fmla="*/ 5716 w 10000"/>
                <a:gd name="connsiteY13" fmla="*/ 8021 h 10000"/>
                <a:gd name="connsiteX14" fmla="*/ 3770 w 10000"/>
                <a:gd name="connsiteY14" fmla="*/ 9200 h 10000"/>
                <a:gd name="connsiteX15" fmla="*/ 4100 w 10000"/>
                <a:gd name="connsiteY15" fmla="*/ 9274 h 10000"/>
                <a:gd name="connsiteX16" fmla="*/ 3966 w 10000"/>
                <a:gd name="connsiteY16" fmla="*/ 9679 h 10000"/>
                <a:gd name="connsiteX17" fmla="*/ 0 w 10000"/>
                <a:gd name="connsiteY17" fmla="*/ 8168 h 10000"/>
                <a:gd name="connsiteX0" fmla="*/ 0 w 10000"/>
                <a:gd name="connsiteY0" fmla="*/ 8168 h 10000"/>
                <a:gd name="connsiteX1" fmla="*/ 318 w 10000"/>
                <a:gd name="connsiteY1" fmla="*/ 8057 h 10000"/>
                <a:gd name="connsiteX2" fmla="*/ 3745 w 10000"/>
                <a:gd name="connsiteY2" fmla="*/ 4703 h 10000"/>
                <a:gd name="connsiteX3" fmla="*/ 4920 w 10000"/>
                <a:gd name="connsiteY3" fmla="*/ 2344 h 10000"/>
                <a:gd name="connsiteX4" fmla="*/ 6707 w 10000"/>
                <a:gd name="connsiteY4" fmla="*/ 168 h 10000"/>
                <a:gd name="connsiteX5" fmla="*/ 9376 w 10000"/>
                <a:gd name="connsiteY5" fmla="*/ 3412 h 10000"/>
                <a:gd name="connsiteX6" fmla="*/ 10000 w 10000"/>
                <a:gd name="connsiteY6" fmla="*/ 6620 h 10000"/>
                <a:gd name="connsiteX7" fmla="*/ 9890 w 10000"/>
                <a:gd name="connsiteY7" fmla="*/ 6730 h 10000"/>
                <a:gd name="connsiteX8" fmla="*/ 8091 w 10000"/>
                <a:gd name="connsiteY8" fmla="*/ 5809 h 10000"/>
                <a:gd name="connsiteX9" fmla="*/ 7087 w 10000"/>
                <a:gd name="connsiteY9" fmla="*/ 5034 h 10000"/>
                <a:gd name="connsiteX10" fmla="*/ 6494 w 10000"/>
                <a:gd name="connsiteY10" fmla="*/ 4497 h 10000"/>
                <a:gd name="connsiteX11" fmla="*/ 7417 w 10000"/>
                <a:gd name="connsiteY11" fmla="*/ 6251 h 10000"/>
                <a:gd name="connsiteX12" fmla="*/ 4982 w 10000"/>
                <a:gd name="connsiteY12" fmla="*/ 6361 h 10000"/>
                <a:gd name="connsiteX13" fmla="*/ 5716 w 10000"/>
                <a:gd name="connsiteY13" fmla="*/ 8021 h 10000"/>
                <a:gd name="connsiteX14" fmla="*/ 3770 w 10000"/>
                <a:gd name="connsiteY14" fmla="*/ 9200 h 10000"/>
                <a:gd name="connsiteX15" fmla="*/ 4100 w 10000"/>
                <a:gd name="connsiteY15" fmla="*/ 9274 h 10000"/>
                <a:gd name="connsiteX16" fmla="*/ 3966 w 10000"/>
                <a:gd name="connsiteY16" fmla="*/ 9679 h 10000"/>
                <a:gd name="connsiteX17" fmla="*/ 0 w 10000"/>
                <a:gd name="connsiteY17" fmla="*/ 8168 h 10000"/>
                <a:gd name="connsiteX0" fmla="*/ 0 w 10000"/>
                <a:gd name="connsiteY0" fmla="*/ 8168 h 10000"/>
                <a:gd name="connsiteX1" fmla="*/ 318 w 10000"/>
                <a:gd name="connsiteY1" fmla="*/ 8057 h 10000"/>
                <a:gd name="connsiteX2" fmla="*/ 3745 w 10000"/>
                <a:gd name="connsiteY2" fmla="*/ 4703 h 10000"/>
                <a:gd name="connsiteX3" fmla="*/ 4920 w 10000"/>
                <a:gd name="connsiteY3" fmla="*/ 2344 h 10000"/>
                <a:gd name="connsiteX4" fmla="*/ 6707 w 10000"/>
                <a:gd name="connsiteY4" fmla="*/ 168 h 10000"/>
                <a:gd name="connsiteX5" fmla="*/ 9376 w 10000"/>
                <a:gd name="connsiteY5" fmla="*/ 3412 h 10000"/>
                <a:gd name="connsiteX6" fmla="*/ 10000 w 10000"/>
                <a:gd name="connsiteY6" fmla="*/ 6620 h 10000"/>
                <a:gd name="connsiteX7" fmla="*/ 9890 w 10000"/>
                <a:gd name="connsiteY7" fmla="*/ 6730 h 10000"/>
                <a:gd name="connsiteX8" fmla="*/ 8091 w 10000"/>
                <a:gd name="connsiteY8" fmla="*/ 5809 h 10000"/>
                <a:gd name="connsiteX9" fmla="*/ 7087 w 10000"/>
                <a:gd name="connsiteY9" fmla="*/ 5034 h 10000"/>
                <a:gd name="connsiteX10" fmla="*/ 6494 w 10000"/>
                <a:gd name="connsiteY10" fmla="*/ 4497 h 10000"/>
                <a:gd name="connsiteX11" fmla="*/ 7417 w 10000"/>
                <a:gd name="connsiteY11" fmla="*/ 6251 h 10000"/>
                <a:gd name="connsiteX12" fmla="*/ 4982 w 10000"/>
                <a:gd name="connsiteY12" fmla="*/ 6361 h 10000"/>
                <a:gd name="connsiteX13" fmla="*/ 5716 w 10000"/>
                <a:gd name="connsiteY13" fmla="*/ 8021 h 10000"/>
                <a:gd name="connsiteX14" fmla="*/ 3770 w 10000"/>
                <a:gd name="connsiteY14" fmla="*/ 9200 h 10000"/>
                <a:gd name="connsiteX15" fmla="*/ 4100 w 10000"/>
                <a:gd name="connsiteY15" fmla="*/ 9274 h 10000"/>
                <a:gd name="connsiteX16" fmla="*/ 3966 w 10000"/>
                <a:gd name="connsiteY16" fmla="*/ 9679 h 10000"/>
                <a:gd name="connsiteX17" fmla="*/ 0 w 10000"/>
                <a:gd name="connsiteY17" fmla="*/ 8168 h 10000"/>
                <a:gd name="connsiteX0" fmla="*/ 0 w 10000"/>
                <a:gd name="connsiteY0" fmla="*/ 8168 h 10000"/>
                <a:gd name="connsiteX1" fmla="*/ 318 w 10000"/>
                <a:gd name="connsiteY1" fmla="*/ 8057 h 10000"/>
                <a:gd name="connsiteX2" fmla="*/ 3745 w 10000"/>
                <a:gd name="connsiteY2" fmla="*/ 4703 h 10000"/>
                <a:gd name="connsiteX3" fmla="*/ 4920 w 10000"/>
                <a:gd name="connsiteY3" fmla="*/ 2344 h 10000"/>
                <a:gd name="connsiteX4" fmla="*/ 6707 w 10000"/>
                <a:gd name="connsiteY4" fmla="*/ 168 h 10000"/>
                <a:gd name="connsiteX5" fmla="*/ 9376 w 10000"/>
                <a:gd name="connsiteY5" fmla="*/ 3412 h 10000"/>
                <a:gd name="connsiteX6" fmla="*/ 10000 w 10000"/>
                <a:gd name="connsiteY6" fmla="*/ 6620 h 10000"/>
                <a:gd name="connsiteX7" fmla="*/ 9890 w 10000"/>
                <a:gd name="connsiteY7" fmla="*/ 6730 h 10000"/>
                <a:gd name="connsiteX8" fmla="*/ 8091 w 10000"/>
                <a:gd name="connsiteY8" fmla="*/ 5809 h 10000"/>
                <a:gd name="connsiteX9" fmla="*/ 7160 w 10000"/>
                <a:gd name="connsiteY9" fmla="*/ 5238 h 10000"/>
                <a:gd name="connsiteX10" fmla="*/ 6494 w 10000"/>
                <a:gd name="connsiteY10" fmla="*/ 4497 h 10000"/>
                <a:gd name="connsiteX11" fmla="*/ 7417 w 10000"/>
                <a:gd name="connsiteY11" fmla="*/ 6251 h 10000"/>
                <a:gd name="connsiteX12" fmla="*/ 4982 w 10000"/>
                <a:gd name="connsiteY12" fmla="*/ 6361 h 10000"/>
                <a:gd name="connsiteX13" fmla="*/ 5716 w 10000"/>
                <a:gd name="connsiteY13" fmla="*/ 8021 h 10000"/>
                <a:gd name="connsiteX14" fmla="*/ 3770 w 10000"/>
                <a:gd name="connsiteY14" fmla="*/ 9200 h 10000"/>
                <a:gd name="connsiteX15" fmla="*/ 4100 w 10000"/>
                <a:gd name="connsiteY15" fmla="*/ 9274 h 10000"/>
                <a:gd name="connsiteX16" fmla="*/ 3966 w 10000"/>
                <a:gd name="connsiteY16" fmla="*/ 9679 h 10000"/>
                <a:gd name="connsiteX17" fmla="*/ 0 w 10000"/>
                <a:gd name="connsiteY17" fmla="*/ 8168 h 10000"/>
                <a:gd name="connsiteX0" fmla="*/ 0 w 10000"/>
                <a:gd name="connsiteY0" fmla="*/ 8168 h 10000"/>
                <a:gd name="connsiteX1" fmla="*/ 318 w 10000"/>
                <a:gd name="connsiteY1" fmla="*/ 8057 h 10000"/>
                <a:gd name="connsiteX2" fmla="*/ 3745 w 10000"/>
                <a:gd name="connsiteY2" fmla="*/ 4703 h 10000"/>
                <a:gd name="connsiteX3" fmla="*/ 4920 w 10000"/>
                <a:gd name="connsiteY3" fmla="*/ 2344 h 10000"/>
                <a:gd name="connsiteX4" fmla="*/ 6707 w 10000"/>
                <a:gd name="connsiteY4" fmla="*/ 168 h 10000"/>
                <a:gd name="connsiteX5" fmla="*/ 9376 w 10000"/>
                <a:gd name="connsiteY5" fmla="*/ 3412 h 10000"/>
                <a:gd name="connsiteX6" fmla="*/ 10000 w 10000"/>
                <a:gd name="connsiteY6" fmla="*/ 6620 h 10000"/>
                <a:gd name="connsiteX7" fmla="*/ 9890 w 10000"/>
                <a:gd name="connsiteY7" fmla="*/ 6730 h 10000"/>
                <a:gd name="connsiteX8" fmla="*/ 8091 w 10000"/>
                <a:gd name="connsiteY8" fmla="*/ 5809 h 10000"/>
                <a:gd name="connsiteX9" fmla="*/ 7160 w 10000"/>
                <a:gd name="connsiteY9" fmla="*/ 5238 h 10000"/>
                <a:gd name="connsiteX10" fmla="*/ 6494 w 10000"/>
                <a:gd name="connsiteY10" fmla="*/ 4497 h 10000"/>
                <a:gd name="connsiteX11" fmla="*/ 7417 w 10000"/>
                <a:gd name="connsiteY11" fmla="*/ 6251 h 10000"/>
                <a:gd name="connsiteX12" fmla="*/ 4982 w 10000"/>
                <a:gd name="connsiteY12" fmla="*/ 6361 h 10000"/>
                <a:gd name="connsiteX13" fmla="*/ 5716 w 10000"/>
                <a:gd name="connsiteY13" fmla="*/ 8021 h 10000"/>
                <a:gd name="connsiteX14" fmla="*/ 3770 w 10000"/>
                <a:gd name="connsiteY14" fmla="*/ 9200 h 10000"/>
                <a:gd name="connsiteX15" fmla="*/ 4100 w 10000"/>
                <a:gd name="connsiteY15" fmla="*/ 9274 h 10000"/>
                <a:gd name="connsiteX16" fmla="*/ 3966 w 10000"/>
                <a:gd name="connsiteY16" fmla="*/ 9679 h 10000"/>
                <a:gd name="connsiteX17" fmla="*/ 0 w 10000"/>
                <a:gd name="connsiteY17" fmla="*/ 8168 h 10000"/>
                <a:gd name="connsiteX0" fmla="*/ 0 w 10000"/>
                <a:gd name="connsiteY0" fmla="*/ 8168 h 10000"/>
                <a:gd name="connsiteX1" fmla="*/ 318 w 10000"/>
                <a:gd name="connsiteY1" fmla="*/ 8057 h 10000"/>
                <a:gd name="connsiteX2" fmla="*/ 3745 w 10000"/>
                <a:gd name="connsiteY2" fmla="*/ 4703 h 10000"/>
                <a:gd name="connsiteX3" fmla="*/ 4920 w 10000"/>
                <a:gd name="connsiteY3" fmla="*/ 2344 h 10000"/>
                <a:gd name="connsiteX4" fmla="*/ 6707 w 10000"/>
                <a:gd name="connsiteY4" fmla="*/ 168 h 10000"/>
                <a:gd name="connsiteX5" fmla="*/ 9376 w 10000"/>
                <a:gd name="connsiteY5" fmla="*/ 3412 h 10000"/>
                <a:gd name="connsiteX6" fmla="*/ 10000 w 10000"/>
                <a:gd name="connsiteY6" fmla="*/ 6620 h 10000"/>
                <a:gd name="connsiteX7" fmla="*/ 9994 w 10000"/>
                <a:gd name="connsiteY7" fmla="*/ 6887 h 10000"/>
                <a:gd name="connsiteX8" fmla="*/ 8091 w 10000"/>
                <a:gd name="connsiteY8" fmla="*/ 5809 h 10000"/>
                <a:gd name="connsiteX9" fmla="*/ 7160 w 10000"/>
                <a:gd name="connsiteY9" fmla="*/ 5238 h 10000"/>
                <a:gd name="connsiteX10" fmla="*/ 6494 w 10000"/>
                <a:gd name="connsiteY10" fmla="*/ 4497 h 10000"/>
                <a:gd name="connsiteX11" fmla="*/ 7417 w 10000"/>
                <a:gd name="connsiteY11" fmla="*/ 6251 h 10000"/>
                <a:gd name="connsiteX12" fmla="*/ 4982 w 10000"/>
                <a:gd name="connsiteY12" fmla="*/ 6361 h 10000"/>
                <a:gd name="connsiteX13" fmla="*/ 5716 w 10000"/>
                <a:gd name="connsiteY13" fmla="*/ 8021 h 10000"/>
                <a:gd name="connsiteX14" fmla="*/ 3770 w 10000"/>
                <a:gd name="connsiteY14" fmla="*/ 9200 h 10000"/>
                <a:gd name="connsiteX15" fmla="*/ 4100 w 10000"/>
                <a:gd name="connsiteY15" fmla="*/ 9274 h 10000"/>
                <a:gd name="connsiteX16" fmla="*/ 3966 w 10000"/>
                <a:gd name="connsiteY16" fmla="*/ 9679 h 10000"/>
                <a:gd name="connsiteX17" fmla="*/ 0 w 10000"/>
                <a:gd name="connsiteY17" fmla="*/ 8168 h 10000"/>
                <a:gd name="connsiteX0" fmla="*/ 0 w 10005"/>
                <a:gd name="connsiteY0" fmla="*/ 8168 h 10000"/>
                <a:gd name="connsiteX1" fmla="*/ 318 w 10005"/>
                <a:gd name="connsiteY1" fmla="*/ 8057 h 10000"/>
                <a:gd name="connsiteX2" fmla="*/ 3745 w 10005"/>
                <a:gd name="connsiteY2" fmla="*/ 4703 h 10000"/>
                <a:gd name="connsiteX3" fmla="*/ 4920 w 10005"/>
                <a:gd name="connsiteY3" fmla="*/ 2344 h 10000"/>
                <a:gd name="connsiteX4" fmla="*/ 6707 w 10005"/>
                <a:gd name="connsiteY4" fmla="*/ 168 h 10000"/>
                <a:gd name="connsiteX5" fmla="*/ 9376 w 10005"/>
                <a:gd name="connsiteY5" fmla="*/ 3412 h 10000"/>
                <a:gd name="connsiteX6" fmla="*/ 10000 w 10005"/>
                <a:gd name="connsiteY6" fmla="*/ 6620 h 10000"/>
                <a:gd name="connsiteX7" fmla="*/ 9994 w 10005"/>
                <a:gd name="connsiteY7" fmla="*/ 6887 h 10000"/>
                <a:gd name="connsiteX8" fmla="*/ 8091 w 10005"/>
                <a:gd name="connsiteY8" fmla="*/ 5809 h 10000"/>
                <a:gd name="connsiteX9" fmla="*/ 7160 w 10005"/>
                <a:gd name="connsiteY9" fmla="*/ 5238 h 10000"/>
                <a:gd name="connsiteX10" fmla="*/ 6494 w 10005"/>
                <a:gd name="connsiteY10" fmla="*/ 4497 h 10000"/>
                <a:gd name="connsiteX11" fmla="*/ 7417 w 10005"/>
                <a:gd name="connsiteY11" fmla="*/ 6251 h 10000"/>
                <a:gd name="connsiteX12" fmla="*/ 4982 w 10005"/>
                <a:gd name="connsiteY12" fmla="*/ 6361 h 10000"/>
                <a:gd name="connsiteX13" fmla="*/ 5716 w 10005"/>
                <a:gd name="connsiteY13" fmla="*/ 8021 h 10000"/>
                <a:gd name="connsiteX14" fmla="*/ 3770 w 10005"/>
                <a:gd name="connsiteY14" fmla="*/ 9200 h 10000"/>
                <a:gd name="connsiteX15" fmla="*/ 4100 w 10005"/>
                <a:gd name="connsiteY15" fmla="*/ 9274 h 10000"/>
                <a:gd name="connsiteX16" fmla="*/ 3966 w 10005"/>
                <a:gd name="connsiteY16" fmla="*/ 9679 h 10000"/>
                <a:gd name="connsiteX17" fmla="*/ 0 w 10005"/>
                <a:gd name="connsiteY17" fmla="*/ 8168 h 10000"/>
                <a:gd name="connsiteX0" fmla="*/ 0 w 10031"/>
                <a:gd name="connsiteY0" fmla="*/ 8168 h 10000"/>
                <a:gd name="connsiteX1" fmla="*/ 318 w 10031"/>
                <a:gd name="connsiteY1" fmla="*/ 8057 h 10000"/>
                <a:gd name="connsiteX2" fmla="*/ 3745 w 10031"/>
                <a:gd name="connsiteY2" fmla="*/ 4703 h 10000"/>
                <a:gd name="connsiteX3" fmla="*/ 4920 w 10031"/>
                <a:gd name="connsiteY3" fmla="*/ 2344 h 10000"/>
                <a:gd name="connsiteX4" fmla="*/ 6707 w 10031"/>
                <a:gd name="connsiteY4" fmla="*/ 168 h 10000"/>
                <a:gd name="connsiteX5" fmla="*/ 9376 w 10031"/>
                <a:gd name="connsiteY5" fmla="*/ 3412 h 10000"/>
                <a:gd name="connsiteX6" fmla="*/ 10000 w 10031"/>
                <a:gd name="connsiteY6" fmla="*/ 6620 h 10000"/>
                <a:gd name="connsiteX7" fmla="*/ 10025 w 10031"/>
                <a:gd name="connsiteY7" fmla="*/ 6887 h 10000"/>
                <a:gd name="connsiteX8" fmla="*/ 8091 w 10031"/>
                <a:gd name="connsiteY8" fmla="*/ 5809 h 10000"/>
                <a:gd name="connsiteX9" fmla="*/ 7160 w 10031"/>
                <a:gd name="connsiteY9" fmla="*/ 5238 h 10000"/>
                <a:gd name="connsiteX10" fmla="*/ 6494 w 10031"/>
                <a:gd name="connsiteY10" fmla="*/ 4497 h 10000"/>
                <a:gd name="connsiteX11" fmla="*/ 7417 w 10031"/>
                <a:gd name="connsiteY11" fmla="*/ 6251 h 10000"/>
                <a:gd name="connsiteX12" fmla="*/ 4982 w 10031"/>
                <a:gd name="connsiteY12" fmla="*/ 6361 h 10000"/>
                <a:gd name="connsiteX13" fmla="*/ 5716 w 10031"/>
                <a:gd name="connsiteY13" fmla="*/ 8021 h 10000"/>
                <a:gd name="connsiteX14" fmla="*/ 3770 w 10031"/>
                <a:gd name="connsiteY14" fmla="*/ 9200 h 10000"/>
                <a:gd name="connsiteX15" fmla="*/ 4100 w 10031"/>
                <a:gd name="connsiteY15" fmla="*/ 9274 h 10000"/>
                <a:gd name="connsiteX16" fmla="*/ 3966 w 10031"/>
                <a:gd name="connsiteY16" fmla="*/ 9679 h 10000"/>
                <a:gd name="connsiteX17" fmla="*/ 0 w 10031"/>
                <a:gd name="connsiteY17" fmla="*/ 8168 h 10000"/>
                <a:gd name="connsiteX0" fmla="*/ 0 w 10164"/>
                <a:gd name="connsiteY0" fmla="*/ 8168 h 10000"/>
                <a:gd name="connsiteX1" fmla="*/ 318 w 10164"/>
                <a:gd name="connsiteY1" fmla="*/ 8057 h 10000"/>
                <a:gd name="connsiteX2" fmla="*/ 3745 w 10164"/>
                <a:gd name="connsiteY2" fmla="*/ 4703 h 10000"/>
                <a:gd name="connsiteX3" fmla="*/ 4920 w 10164"/>
                <a:gd name="connsiteY3" fmla="*/ 2344 h 10000"/>
                <a:gd name="connsiteX4" fmla="*/ 6707 w 10164"/>
                <a:gd name="connsiteY4" fmla="*/ 168 h 10000"/>
                <a:gd name="connsiteX5" fmla="*/ 9376 w 10164"/>
                <a:gd name="connsiteY5" fmla="*/ 3412 h 10000"/>
                <a:gd name="connsiteX6" fmla="*/ 10000 w 10164"/>
                <a:gd name="connsiteY6" fmla="*/ 6620 h 10000"/>
                <a:gd name="connsiteX7" fmla="*/ 10025 w 10164"/>
                <a:gd name="connsiteY7" fmla="*/ 6887 h 10000"/>
                <a:gd name="connsiteX8" fmla="*/ 8034 w 10164"/>
                <a:gd name="connsiteY8" fmla="*/ 5872 h 10000"/>
                <a:gd name="connsiteX9" fmla="*/ 7160 w 10164"/>
                <a:gd name="connsiteY9" fmla="*/ 5238 h 10000"/>
                <a:gd name="connsiteX10" fmla="*/ 6494 w 10164"/>
                <a:gd name="connsiteY10" fmla="*/ 4497 h 10000"/>
                <a:gd name="connsiteX11" fmla="*/ 7417 w 10164"/>
                <a:gd name="connsiteY11" fmla="*/ 6251 h 10000"/>
                <a:gd name="connsiteX12" fmla="*/ 4982 w 10164"/>
                <a:gd name="connsiteY12" fmla="*/ 6361 h 10000"/>
                <a:gd name="connsiteX13" fmla="*/ 5716 w 10164"/>
                <a:gd name="connsiteY13" fmla="*/ 8021 h 10000"/>
                <a:gd name="connsiteX14" fmla="*/ 3770 w 10164"/>
                <a:gd name="connsiteY14" fmla="*/ 9200 h 10000"/>
                <a:gd name="connsiteX15" fmla="*/ 4100 w 10164"/>
                <a:gd name="connsiteY15" fmla="*/ 9274 h 10000"/>
                <a:gd name="connsiteX16" fmla="*/ 3966 w 10164"/>
                <a:gd name="connsiteY16" fmla="*/ 9679 h 10000"/>
                <a:gd name="connsiteX17" fmla="*/ 0 w 10164"/>
                <a:gd name="connsiteY17" fmla="*/ 8168 h 10000"/>
                <a:gd name="connsiteX0" fmla="*/ 0 w 10164"/>
                <a:gd name="connsiteY0" fmla="*/ 8168 h 10000"/>
                <a:gd name="connsiteX1" fmla="*/ 318 w 10164"/>
                <a:gd name="connsiteY1" fmla="*/ 8057 h 10000"/>
                <a:gd name="connsiteX2" fmla="*/ 3745 w 10164"/>
                <a:gd name="connsiteY2" fmla="*/ 4703 h 10000"/>
                <a:gd name="connsiteX3" fmla="*/ 4920 w 10164"/>
                <a:gd name="connsiteY3" fmla="*/ 2344 h 10000"/>
                <a:gd name="connsiteX4" fmla="*/ 6707 w 10164"/>
                <a:gd name="connsiteY4" fmla="*/ 168 h 10000"/>
                <a:gd name="connsiteX5" fmla="*/ 9376 w 10164"/>
                <a:gd name="connsiteY5" fmla="*/ 3412 h 10000"/>
                <a:gd name="connsiteX6" fmla="*/ 10000 w 10164"/>
                <a:gd name="connsiteY6" fmla="*/ 6620 h 10000"/>
                <a:gd name="connsiteX7" fmla="*/ 10025 w 10164"/>
                <a:gd name="connsiteY7" fmla="*/ 6887 h 10000"/>
                <a:gd name="connsiteX8" fmla="*/ 8034 w 10164"/>
                <a:gd name="connsiteY8" fmla="*/ 5872 h 10000"/>
                <a:gd name="connsiteX9" fmla="*/ 7160 w 10164"/>
                <a:gd name="connsiteY9" fmla="*/ 5238 h 10000"/>
                <a:gd name="connsiteX10" fmla="*/ 6494 w 10164"/>
                <a:gd name="connsiteY10" fmla="*/ 4497 h 10000"/>
                <a:gd name="connsiteX11" fmla="*/ 7417 w 10164"/>
                <a:gd name="connsiteY11" fmla="*/ 6251 h 10000"/>
                <a:gd name="connsiteX12" fmla="*/ 4982 w 10164"/>
                <a:gd name="connsiteY12" fmla="*/ 6361 h 10000"/>
                <a:gd name="connsiteX13" fmla="*/ 5716 w 10164"/>
                <a:gd name="connsiteY13" fmla="*/ 8021 h 10000"/>
                <a:gd name="connsiteX14" fmla="*/ 3770 w 10164"/>
                <a:gd name="connsiteY14" fmla="*/ 9200 h 10000"/>
                <a:gd name="connsiteX15" fmla="*/ 4100 w 10164"/>
                <a:gd name="connsiteY15" fmla="*/ 9274 h 10000"/>
                <a:gd name="connsiteX16" fmla="*/ 3966 w 10164"/>
                <a:gd name="connsiteY16" fmla="*/ 9679 h 10000"/>
                <a:gd name="connsiteX17" fmla="*/ 0 w 10164"/>
                <a:gd name="connsiteY17" fmla="*/ 8168 h 10000"/>
                <a:gd name="connsiteX0" fmla="*/ 0 w 10068"/>
                <a:gd name="connsiteY0" fmla="*/ 8168 h 10000"/>
                <a:gd name="connsiteX1" fmla="*/ 318 w 10068"/>
                <a:gd name="connsiteY1" fmla="*/ 8057 h 10000"/>
                <a:gd name="connsiteX2" fmla="*/ 3745 w 10068"/>
                <a:gd name="connsiteY2" fmla="*/ 4703 h 10000"/>
                <a:gd name="connsiteX3" fmla="*/ 4920 w 10068"/>
                <a:gd name="connsiteY3" fmla="*/ 2344 h 10000"/>
                <a:gd name="connsiteX4" fmla="*/ 6707 w 10068"/>
                <a:gd name="connsiteY4" fmla="*/ 168 h 10000"/>
                <a:gd name="connsiteX5" fmla="*/ 9376 w 10068"/>
                <a:gd name="connsiteY5" fmla="*/ 3412 h 10000"/>
                <a:gd name="connsiteX6" fmla="*/ 10000 w 10068"/>
                <a:gd name="connsiteY6" fmla="*/ 6620 h 10000"/>
                <a:gd name="connsiteX7" fmla="*/ 10025 w 10068"/>
                <a:gd name="connsiteY7" fmla="*/ 6887 h 10000"/>
                <a:gd name="connsiteX8" fmla="*/ 8034 w 10068"/>
                <a:gd name="connsiteY8" fmla="*/ 5872 h 10000"/>
                <a:gd name="connsiteX9" fmla="*/ 7160 w 10068"/>
                <a:gd name="connsiteY9" fmla="*/ 5238 h 10000"/>
                <a:gd name="connsiteX10" fmla="*/ 6494 w 10068"/>
                <a:gd name="connsiteY10" fmla="*/ 4497 h 10000"/>
                <a:gd name="connsiteX11" fmla="*/ 7417 w 10068"/>
                <a:gd name="connsiteY11" fmla="*/ 6251 h 10000"/>
                <a:gd name="connsiteX12" fmla="*/ 4982 w 10068"/>
                <a:gd name="connsiteY12" fmla="*/ 6361 h 10000"/>
                <a:gd name="connsiteX13" fmla="*/ 5716 w 10068"/>
                <a:gd name="connsiteY13" fmla="*/ 8021 h 10000"/>
                <a:gd name="connsiteX14" fmla="*/ 3770 w 10068"/>
                <a:gd name="connsiteY14" fmla="*/ 9200 h 10000"/>
                <a:gd name="connsiteX15" fmla="*/ 4100 w 10068"/>
                <a:gd name="connsiteY15" fmla="*/ 9274 h 10000"/>
                <a:gd name="connsiteX16" fmla="*/ 3966 w 10068"/>
                <a:gd name="connsiteY16" fmla="*/ 9679 h 10000"/>
                <a:gd name="connsiteX17" fmla="*/ 0 w 10068"/>
                <a:gd name="connsiteY17" fmla="*/ 8168 h 10000"/>
                <a:gd name="connsiteX0" fmla="*/ 0 w 10025"/>
                <a:gd name="connsiteY0" fmla="*/ 8168 h 10000"/>
                <a:gd name="connsiteX1" fmla="*/ 318 w 10025"/>
                <a:gd name="connsiteY1" fmla="*/ 8057 h 10000"/>
                <a:gd name="connsiteX2" fmla="*/ 3745 w 10025"/>
                <a:gd name="connsiteY2" fmla="*/ 4703 h 10000"/>
                <a:gd name="connsiteX3" fmla="*/ 4920 w 10025"/>
                <a:gd name="connsiteY3" fmla="*/ 2344 h 10000"/>
                <a:gd name="connsiteX4" fmla="*/ 6707 w 10025"/>
                <a:gd name="connsiteY4" fmla="*/ 168 h 10000"/>
                <a:gd name="connsiteX5" fmla="*/ 9376 w 10025"/>
                <a:gd name="connsiteY5" fmla="*/ 3412 h 10000"/>
                <a:gd name="connsiteX6" fmla="*/ 10000 w 10025"/>
                <a:gd name="connsiteY6" fmla="*/ 6620 h 10000"/>
                <a:gd name="connsiteX7" fmla="*/ 10025 w 10025"/>
                <a:gd name="connsiteY7" fmla="*/ 6887 h 10000"/>
                <a:gd name="connsiteX8" fmla="*/ 8034 w 10025"/>
                <a:gd name="connsiteY8" fmla="*/ 5872 h 10000"/>
                <a:gd name="connsiteX9" fmla="*/ 7160 w 10025"/>
                <a:gd name="connsiteY9" fmla="*/ 5238 h 10000"/>
                <a:gd name="connsiteX10" fmla="*/ 6494 w 10025"/>
                <a:gd name="connsiteY10" fmla="*/ 4497 h 10000"/>
                <a:gd name="connsiteX11" fmla="*/ 7417 w 10025"/>
                <a:gd name="connsiteY11" fmla="*/ 6251 h 10000"/>
                <a:gd name="connsiteX12" fmla="*/ 4982 w 10025"/>
                <a:gd name="connsiteY12" fmla="*/ 6361 h 10000"/>
                <a:gd name="connsiteX13" fmla="*/ 5716 w 10025"/>
                <a:gd name="connsiteY13" fmla="*/ 8021 h 10000"/>
                <a:gd name="connsiteX14" fmla="*/ 3770 w 10025"/>
                <a:gd name="connsiteY14" fmla="*/ 9200 h 10000"/>
                <a:gd name="connsiteX15" fmla="*/ 4100 w 10025"/>
                <a:gd name="connsiteY15" fmla="*/ 9274 h 10000"/>
                <a:gd name="connsiteX16" fmla="*/ 3966 w 10025"/>
                <a:gd name="connsiteY16" fmla="*/ 9679 h 10000"/>
                <a:gd name="connsiteX17" fmla="*/ 0 w 10025"/>
                <a:gd name="connsiteY17" fmla="*/ 8168 h 10000"/>
                <a:gd name="connsiteX0" fmla="*/ 0 w 10165"/>
                <a:gd name="connsiteY0" fmla="*/ 8168 h 10000"/>
                <a:gd name="connsiteX1" fmla="*/ 318 w 10165"/>
                <a:gd name="connsiteY1" fmla="*/ 8057 h 10000"/>
                <a:gd name="connsiteX2" fmla="*/ 3745 w 10165"/>
                <a:gd name="connsiteY2" fmla="*/ 4703 h 10000"/>
                <a:gd name="connsiteX3" fmla="*/ 4920 w 10165"/>
                <a:gd name="connsiteY3" fmla="*/ 2344 h 10000"/>
                <a:gd name="connsiteX4" fmla="*/ 6707 w 10165"/>
                <a:gd name="connsiteY4" fmla="*/ 168 h 10000"/>
                <a:gd name="connsiteX5" fmla="*/ 9376 w 10165"/>
                <a:gd name="connsiteY5" fmla="*/ 3412 h 10000"/>
                <a:gd name="connsiteX6" fmla="*/ 10000 w 10165"/>
                <a:gd name="connsiteY6" fmla="*/ 6620 h 10000"/>
                <a:gd name="connsiteX7" fmla="*/ 10025 w 10165"/>
                <a:gd name="connsiteY7" fmla="*/ 6887 h 10000"/>
                <a:gd name="connsiteX8" fmla="*/ 8008 w 10165"/>
                <a:gd name="connsiteY8" fmla="*/ 5919 h 10000"/>
                <a:gd name="connsiteX9" fmla="*/ 7160 w 10165"/>
                <a:gd name="connsiteY9" fmla="*/ 5238 h 10000"/>
                <a:gd name="connsiteX10" fmla="*/ 6494 w 10165"/>
                <a:gd name="connsiteY10" fmla="*/ 4497 h 10000"/>
                <a:gd name="connsiteX11" fmla="*/ 7417 w 10165"/>
                <a:gd name="connsiteY11" fmla="*/ 6251 h 10000"/>
                <a:gd name="connsiteX12" fmla="*/ 4982 w 10165"/>
                <a:gd name="connsiteY12" fmla="*/ 6361 h 10000"/>
                <a:gd name="connsiteX13" fmla="*/ 5716 w 10165"/>
                <a:gd name="connsiteY13" fmla="*/ 8021 h 10000"/>
                <a:gd name="connsiteX14" fmla="*/ 3770 w 10165"/>
                <a:gd name="connsiteY14" fmla="*/ 9200 h 10000"/>
                <a:gd name="connsiteX15" fmla="*/ 4100 w 10165"/>
                <a:gd name="connsiteY15" fmla="*/ 9274 h 10000"/>
                <a:gd name="connsiteX16" fmla="*/ 3966 w 10165"/>
                <a:gd name="connsiteY16" fmla="*/ 9679 h 10000"/>
                <a:gd name="connsiteX17" fmla="*/ 0 w 10165"/>
                <a:gd name="connsiteY17" fmla="*/ 8168 h 10000"/>
                <a:gd name="connsiteX0" fmla="*/ 0 w 10165"/>
                <a:gd name="connsiteY0" fmla="*/ 8168 h 10000"/>
                <a:gd name="connsiteX1" fmla="*/ 318 w 10165"/>
                <a:gd name="connsiteY1" fmla="*/ 8057 h 10000"/>
                <a:gd name="connsiteX2" fmla="*/ 3745 w 10165"/>
                <a:gd name="connsiteY2" fmla="*/ 4703 h 10000"/>
                <a:gd name="connsiteX3" fmla="*/ 4920 w 10165"/>
                <a:gd name="connsiteY3" fmla="*/ 2344 h 10000"/>
                <a:gd name="connsiteX4" fmla="*/ 6707 w 10165"/>
                <a:gd name="connsiteY4" fmla="*/ 168 h 10000"/>
                <a:gd name="connsiteX5" fmla="*/ 9376 w 10165"/>
                <a:gd name="connsiteY5" fmla="*/ 3412 h 10000"/>
                <a:gd name="connsiteX6" fmla="*/ 10000 w 10165"/>
                <a:gd name="connsiteY6" fmla="*/ 6620 h 10000"/>
                <a:gd name="connsiteX7" fmla="*/ 10025 w 10165"/>
                <a:gd name="connsiteY7" fmla="*/ 6887 h 10000"/>
                <a:gd name="connsiteX8" fmla="*/ 8008 w 10165"/>
                <a:gd name="connsiteY8" fmla="*/ 5919 h 10000"/>
                <a:gd name="connsiteX9" fmla="*/ 7160 w 10165"/>
                <a:gd name="connsiteY9" fmla="*/ 5238 h 10000"/>
                <a:gd name="connsiteX10" fmla="*/ 6494 w 10165"/>
                <a:gd name="connsiteY10" fmla="*/ 4497 h 10000"/>
                <a:gd name="connsiteX11" fmla="*/ 7417 w 10165"/>
                <a:gd name="connsiteY11" fmla="*/ 6251 h 10000"/>
                <a:gd name="connsiteX12" fmla="*/ 4982 w 10165"/>
                <a:gd name="connsiteY12" fmla="*/ 6361 h 10000"/>
                <a:gd name="connsiteX13" fmla="*/ 5716 w 10165"/>
                <a:gd name="connsiteY13" fmla="*/ 8021 h 10000"/>
                <a:gd name="connsiteX14" fmla="*/ 3770 w 10165"/>
                <a:gd name="connsiteY14" fmla="*/ 9200 h 10000"/>
                <a:gd name="connsiteX15" fmla="*/ 4100 w 10165"/>
                <a:gd name="connsiteY15" fmla="*/ 9274 h 10000"/>
                <a:gd name="connsiteX16" fmla="*/ 3966 w 10165"/>
                <a:gd name="connsiteY16" fmla="*/ 9679 h 10000"/>
                <a:gd name="connsiteX17" fmla="*/ 0 w 10165"/>
                <a:gd name="connsiteY17" fmla="*/ 8168 h 10000"/>
                <a:gd name="connsiteX0" fmla="*/ 0 w 10131"/>
                <a:gd name="connsiteY0" fmla="*/ 8168 h 10000"/>
                <a:gd name="connsiteX1" fmla="*/ 318 w 10131"/>
                <a:gd name="connsiteY1" fmla="*/ 8057 h 10000"/>
                <a:gd name="connsiteX2" fmla="*/ 3745 w 10131"/>
                <a:gd name="connsiteY2" fmla="*/ 4703 h 10000"/>
                <a:gd name="connsiteX3" fmla="*/ 4920 w 10131"/>
                <a:gd name="connsiteY3" fmla="*/ 2344 h 10000"/>
                <a:gd name="connsiteX4" fmla="*/ 6707 w 10131"/>
                <a:gd name="connsiteY4" fmla="*/ 168 h 10000"/>
                <a:gd name="connsiteX5" fmla="*/ 9376 w 10131"/>
                <a:gd name="connsiteY5" fmla="*/ 3412 h 10000"/>
                <a:gd name="connsiteX6" fmla="*/ 10000 w 10131"/>
                <a:gd name="connsiteY6" fmla="*/ 6620 h 10000"/>
                <a:gd name="connsiteX7" fmla="*/ 10025 w 10131"/>
                <a:gd name="connsiteY7" fmla="*/ 6887 h 10000"/>
                <a:gd name="connsiteX8" fmla="*/ 8008 w 10131"/>
                <a:gd name="connsiteY8" fmla="*/ 5919 h 10000"/>
                <a:gd name="connsiteX9" fmla="*/ 7160 w 10131"/>
                <a:gd name="connsiteY9" fmla="*/ 5238 h 10000"/>
                <a:gd name="connsiteX10" fmla="*/ 6494 w 10131"/>
                <a:gd name="connsiteY10" fmla="*/ 4497 h 10000"/>
                <a:gd name="connsiteX11" fmla="*/ 7417 w 10131"/>
                <a:gd name="connsiteY11" fmla="*/ 6251 h 10000"/>
                <a:gd name="connsiteX12" fmla="*/ 4982 w 10131"/>
                <a:gd name="connsiteY12" fmla="*/ 6361 h 10000"/>
                <a:gd name="connsiteX13" fmla="*/ 5716 w 10131"/>
                <a:gd name="connsiteY13" fmla="*/ 8021 h 10000"/>
                <a:gd name="connsiteX14" fmla="*/ 3770 w 10131"/>
                <a:gd name="connsiteY14" fmla="*/ 9200 h 10000"/>
                <a:gd name="connsiteX15" fmla="*/ 4100 w 10131"/>
                <a:gd name="connsiteY15" fmla="*/ 9274 h 10000"/>
                <a:gd name="connsiteX16" fmla="*/ 3966 w 10131"/>
                <a:gd name="connsiteY16" fmla="*/ 9679 h 10000"/>
                <a:gd name="connsiteX17" fmla="*/ 0 w 10131"/>
                <a:gd name="connsiteY17" fmla="*/ 8168 h 10000"/>
                <a:gd name="connsiteX0" fmla="*/ 0 w 10026"/>
                <a:gd name="connsiteY0" fmla="*/ 8168 h 10000"/>
                <a:gd name="connsiteX1" fmla="*/ 318 w 10026"/>
                <a:gd name="connsiteY1" fmla="*/ 8057 h 10000"/>
                <a:gd name="connsiteX2" fmla="*/ 3745 w 10026"/>
                <a:gd name="connsiteY2" fmla="*/ 4703 h 10000"/>
                <a:gd name="connsiteX3" fmla="*/ 4920 w 10026"/>
                <a:gd name="connsiteY3" fmla="*/ 2344 h 10000"/>
                <a:gd name="connsiteX4" fmla="*/ 6707 w 10026"/>
                <a:gd name="connsiteY4" fmla="*/ 168 h 10000"/>
                <a:gd name="connsiteX5" fmla="*/ 9376 w 10026"/>
                <a:gd name="connsiteY5" fmla="*/ 3412 h 10000"/>
                <a:gd name="connsiteX6" fmla="*/ 10000 w 10026"/>
                <a:gd name="connsiteY6" fmla="*/ 6620 h 10000"/>
                <a:gd name="connsiteX7" fmla="*/ 10025 w 10026"/>
                <a:gd name="connsiteY7" fmla="*/ 6887 h 10000"/>
                <a:gd name="connsiteX8" fmla="*/ 8008 w 10026"/>
                <a:gd name="connsiteY8" fmla="*/ 5919 h 10000"/>
                <a:gd name="connsiteX9" fmla="*/ 7160 w 10026"/>
                <a:gd name="connsiteY9" fmla="*/ 5238 h 10000"/>
                <a:gd name="connsiteX10" fmla="*/ 6494 w 10026"/>
                <a:gd name="connsiteY10" fmla="*/ 4497 h 10000"/>
                <a:gd name="connsiteX11" fmla="*/ 7417 w 10026"/>
                <a:gd name="connsiteY11" fmla="*/ 6251 h 10000"/>
                <a:gd name="connsiteX12" fmla="*/ 4982 w 10026"/>
                <a:gd name="connsiteY12" fmla="*/ 6361 h 10000"/>
                <a:gd name="connsiteX13" fmla="*/ 5716 w 10026"/>
                <a:gd name="connsiteY13" fmla="*/ 8021 h 10000"/>
                <a:gd name="connsiteX14" fmla="*/ 3770 w 10026"/>
                <a:gd name="connsiteY14" fmla="*/ 9200 h 10000"/>
                <a:gd name="connsiteX15" fmla="*/ 4100 w 10026"/>
                <a:gd name="connsiteY15" fmla="*/ 9274 h 10000"/>
                <a:gd name="connsiteX16" fmla="*/ 3966 w 10026"/>
                <a:gd name="connsiteY16" fmla="*/ 9679 h 10000"/>
                <a:gd name="connsiteX17" fmla="*/ 0 w 10026"/>
                <a:gd name="connsiteY17" fmla="*/ 8168 h 10000"/>
                <a:gd name="connsiteX0" fmla="*/ 0 w 10026"/>
                <a:gd name="connsiteY0" fmla="*/ 8168 h 10000"/>
                <a:gd name="connsiteX1" fmla="*/ 318 w 10026"/>
                <a:gd name="connsiteY1" fmla="*/ 8057 h 10000"/>
                <a:gd name="connsiteX2" fmla="*/ 3745 w 10026"/>
                <a:gd name="connsiteY2" fmla="*/ 4703 h 10000"/>
                <a:gd name="connsiteX3" fmla="*/ 4920 w 10026"/>
                <a:gd name="connsiteY3" fmla="*/ 2344 h 10000"/>
                <a:gd name="connsiteX4" fmla="*/ 6707 w 10026"/>
                <a:gd name="connsiteY4" fmla="*/ 168 h 10000"/>
                <a:gd name="connsiteX5" fmla="*/ 9376 w 10026"/>
                <a:gd name="connsiteY5" fmla="*/ 3412 h 10000"/>
                <a:gd name="connsiteX6" fmla="*/ 10000 w 10026"/>
                <a:gd name="connsiteY6" fmla="*/ 6620 h 10000"/>
                <a:gd name="connsiteX7" fmla="*/ 10025 w 10026"/>
                <a:gd name="connsiteY7" fmla="*/ 6887 h 10000"/>
                <a:gd name="connsiteX8" fmla="*/ 8008 w 10026"/>
                <a:gd name="connsiteY8" fmla="*/ 5919 h 10000"/>
                <a:gd name="connsiteX9" fmla="*/ 7160 w 10026"/>
                <a:gd name="connsiteY9" fmla="*/ 5238 h 10000"/>
                <a:gd name="connsiteX10" fmla="*/ 6494 w 10026"/>
                <a:gd name="connsiteY10" fmla="*/ 4497 h 10000"/>
                <a:gd name="connsiteX11" fmla="*/ 7417 w 10026"/>
                <a:gd name="connsiteY11" fmla="*/ 6251 h 10000"/>
                <a:gd name="connsiteX12" fmla="*/ 4982 w 10026"/>
                <a:gd name="connsiteY12" fmla="*/ 6361 h 10000"/>
                <a:gd name="connsiteX13" fmla="*/ 5716 w 10026"/>
                <a:gd name="connsiteY13" fmla="*/ 8021 h 10000"/>
                <a:gd name="connsiteX14" fmla="*/ 3770 w 10026"/>
                <a:gd name="connsiteY14" fmla="*/ 9200 h 10000"/>
                <a:gd name="connsiteX15" fmla="*/ 4100 w 10026"/>
                <a:gd name="connsiteY15" fmla="*/ 9274 h 10000"/>
                <a:gd name="connsiteX16" fmla="*/ 3966 w 10026"/>
                <a:gd name="connsiteY16" fmla="*/ 9679 h 10000"/>
                <a:gd name="connsiteX17" fmla="*/ 0 w 10026"/>
                <a:gd name="connsiteY17" fmla="*/ 8168 h 10000"/>
                <a:gd name="connsiteX0" fmla="*/ 0 w 10026"/>
                <a:gd name="connsiteY0" fmla="*/ 8168 h 10000"/>
                <a:gd name="connsiteX1" fmla="*/ 318 w 10026"/>
                <a:gd name="connsiteY1" fmla="*/ 8057 h 10000"/>
                <a:gd name="connsiteX2" fmla="*/ 3745 w 10026"/>
                <a:gd name="connsiteY2" fmla="*/ 4703 h 10000"/>
                <a:gd name="connsiteX3" fmla="*/ 4920 w 10026"/>
                <a:gd name="connsiteY3" fmla="*/ 2344 h 10000"/>
                <a:gd name="connsiteX4" fmla="*/ 6707 w 10026"/>
                <a:gd name="connsiteY4" fmla="*/ 168 h 10000"/>
                <a:gd name="connsiteX5" fmla="*/ 9376 w 10026"/>
                <a:gd name="connsiteY5" fmla="*/ 3412 h 10000"/>
                <a:gd name="connsiteX6" fmla="*/ 10000 w 10026"/>
                <a:gd name="connsiteY6" fmla="*/ 6620 h 10000"/>
                <a:gd name="connsiteX7" fmla="*/ 10025 w 10026"/>
                <a:gd name="connsiteY7" fmla="*/ 6887 h 10000"/>
                <a:gd name="connsiteX8" fmla="*/ 8008 w 10026"/>
                <a:gd name="connsiteY8" fmla="*/ 5919 h 10000"/>
                <a:gd name="connsiteX9" fmla="*/ 7082 w 10026"/>
                <a:gd name="connsiteY9" fmla="*/ 5301 h 10000"/>
                <a:gd name="connsiteX10" fmla="*/ 6494 w 10026"/>
                <a:gd name="connsiteY10" fmla="*/ 4497 h 10000"/>
                <a:gd name="connsiteX11" fmla="*/ 7417 w 10026"/>
                <a:gd name="connsiteY11" fmla="*/ 6251 h 10000"/>
                <a:gd name="connsiteX12" fmla="*/ 4982 w 10026"/>
                <a:gd name="connsiteY12" fmla="*/ 6361 h 10000"/>
                <a:gd name="connsiteX13" fmla="*/ 5716 w 10026"/>
                <a:gd name="connsiteY13" fmla="*/ 8021 h 10000"/>
                <a:gd name="connsiteX14" fmla="*/ 3770 w 10026"/>
                <a:gd name="connsiteY14" fmla="*/ 9200 h 10000"/>
                <a:gd name="connsiteX15" fmla="*/ 4100 w 10026"/>
                <a:gd name="connsiteY15" fmla="*/ 9274 h 10000"/>
                <a:gd name="connsiteX16" fmla="*/ 3966 w 10026"/>
                <a:gd name="connsiteY16" fmla="*/ 9679 h 10000"/>
                <a:gd name="connsiteX17" fmla="*/ 0 w 10026"/>
                <a:gd name="connsiteY17" fmla="*/ 8168 h 10000"/>
                <a:gd name="connsiteX0" fmla="*/ 0 w 10026"/>
                <a:gd name="connsiteY0" fmla="*/ 8168 h 10000"/>
                <a:gd name="connsiteX1" fmla="*/ 318 w 10026"/>
                <a:gd name="connsiteY1" fmla="*/ 8057 h 10000"/>
                <a:gd name="connsiteX2" fmla="*/ 3745 w 10026"/>
                <a:gd name="connsiteY2" fmla="*/ 4703 h 10000"/>
                <a:gd name="connsiteX3" fmla="*/ 4920 w 10026"/>
                <a:gd name="connsiteY3" fmla="*/ 2344 h 10000"/>
                <a:gd name="connsiteX4" fmla="*/ 6707 w 10026"/>
                <a:gd name="connsiteY4" fmla="*/ 168 h 10000"/>
                <a:gd name="connsiteX5" fmla="*/ 9376 w 10026"/>
                <a:gd name="connsiteY5" fmla="*/ 3412 h 10000"/>
                <a:gd name="connsiteX6" fmla="*/ 10000 w 10026"/>
                <a:gd name="connsiteY6" fmla="*/ 6620 h 10000"/>
                <a:gd name="connsiteX7" fmla="*/ 10025 w 10026"/>
                <a:gd name="connsiteY7" fmla="*/ 6887 h 10000"/>
                <a:gd name="connsiteX8" fmla="*/ 8008 w 10026"/>
                <a:gd name="connsiteY8" fmla="*/ 5919 h 10000"/>
                <a:gd name="connsiteX9" fmla="*/ 7082 w 10026"/>
                <a:gd name="connsiteY9" fmla="*/ 5301 h 10000"/>
                <a:gd name="connsiteX10" fmla="*/ 6494 w 10026"/>
                <a:gd name="connsiteY10" fmla="*/ 4497 h 10000"/>
                <a:gd name="connsiteX11" fmla="*/ 7464 w 10026"/>
                <a:gd name="connsiteY11" fmla="*/ 6220 h 10000"/>
                <a:gd name="connsiteX12" fmla="*/ 4982 w 10026"/>
                <a:gd name="connsiteY12" fmla="*/ 6361 h 10000"/>
                <a:gd name="connsiteX13" fmla="*/ 5716 w 10026"/>
                <a:gd name="connsiteY13" fmla="*/ 8021 h 10000"/>
                <a:gd name="connsiteX14" fmla="*/ 3770 w 10026"/>
                <a:gd name="connsiteY14" fmla="*/ 9200 h 10000"/>
                <a:gd name="connsiteX15" fmla="*/ 4100 w 10026"/>
                <a:gd name="connsiteY15" fmla="*/ 9274 h 10000"/>
                <a:gd name="connsiteX16" fmla="*/ 3966 w 10026"/>
                <a:gd name="connsiteY16" fmla="*/ 9679 h 10000"/>
                <a:gd name="connsiteX17" fmla="*/ 0 w 10026"/>
                <a:gd name="connsiteY17" fmla="*/ 8168 h 10000"/>
                <a:gd name="connsiteX0" fmla="*/ 0 w 10026"/>
                <a:gd name="connsiteY0" fmla="*/ 8168 h 10000"/>
                <a:gd name="connsiteX1" fmla="*/ 318 w 10026"/>
                <a:gd name="connsiteY1" fmla="*/ 8057 h 10000"/>
                <a:gd name="connsiteX2" fmla="*/ 3745 w 10026"/>
                <a:gd name="connsiteY2" fmla="*/ 4703 h 10000"/>
                <a:gd name="connsiteX3" fmla="*/ 4920 w 10026"/>
                <a:gd name="connsiteY3" fmla="*/ 2344 h 10000"/>
                <a:gd name="connsiteX4" fmla="*/ 6707 w 10026"/>
                <a:gd name="connsiteY4" fmla="*/ 168 h 10000"/>
                <a:gd name="connsiteX5" fmla="*/ 9376 w 10026"/>
                <a:gd name="connsiteY5" fmla="*/ 3412 h 10000"/>
                <a:gd name="connsiteX6" fmla="*/ 10000 w 10026"/>
                <a:gd name="connsiteY6" fmla="*/ 6620 h 10000"/>
                <a:gd name="connsiteX7" fmla="*/ 10025 w 10026"/>
                <a:gd name="connsiteY7" fmla="*/ 6887 h 10000"/>
                <a:gd name="connsiteX8" fmla="*/ 8008 w 10026"/>
                <a:gd name="connsiteY8" fmla="*/ 5919 h 10000"/>
                <a:gd name="connsiteX9" fmla="*/ 7082 w 10026"/>
                <a:gd name="connsiteY9" fmla="*/ 5301 h 10000"/>
                <a:gd name="connsiteX10" fmla="*/ 6494 w 10026"/>
                <a:gd name="connsiteY10" fmla="*/ 4497 h 10000"/>
                <a:gd name="connsiteX11" fmla="*/ 7464 w 10026"/>
                <a:gd name="connsiteY11" fmla="*/ 6220 h 10000"/>
                <a:gd name="connsiteX12" fmla="*/ 4878 w 10026"/>
                <a:gd name="connsiteY12" fmla="*/ 6032 h 10000"/>
                <a:gd name="connsiteX13" fmla="*/ 5716 w 10026"/>
                <a:gd name="connsiteY13" fmla="*/ 8021 h 10000"/>
                <a:gd name="connsiteX14" fmla="*/ 3770 w 10026"/>
                <a:gd name="connsiteY14" fmla="*/ 9200 h 10000"/>
                <a:gd name="connsiteX15" fmla="*/ 4100 w 10026"/>
                <a:gd name="connsiteY15" fmla="*/ 9274 h 10000"/>
                <a:gd name="connsiteX16" fmla="*/ 3966 w 10026"/>
                <a:gd name="connsiteY16" fmla="*/ 9679 h 10000"/>
                <a:gd name="connsiteX17" fmla="*/ 0 w 10026"/>
                <a:gd name="connsiteY17" fmla="*/ 8168 h 10000"/>
                <a:gd name="connsiteX0" fmla="*/ 0 w 10026"/>
                <a:gd name="connsiteY0" fmla="*/ 8168 h 10000"/>
                <a:gd name="connsiteX1" fmla="*/ 318 w 10026"/>
                <a:gd name="connsiteY1" fmla="*/ 8057 h 10000"/>
                <a:gd name="connsiteX2" fmla="*/ 3745 w 10026"/>
                <a:gd name="connsiteY2" fmla="*/ 4703 h 10000"/>
                <a:gd name="connsiteX3" fmla="*/ 4920 w 10026"/>
                <a:gd name="connsiteY3" fmla="*/ 2344 h 10000"/>
                <a:gd name="connsiteX4" fmla="*/ 6707 w 10026"/>
                <a:gd name="connsiteY4" fmla="*/ 168 h 10000"/>
                <a:gd name="connsiteX5" fmla="*/ 9376 w 10026"/>
                <a:gd name="connsiteY5" fmla="*/ 3412 h 10000"/>
                <a:gd name="connsiteX6" fmla="*/ 10000 w 10026"/>
                <a:gd name="connsiteY6" fmla="*/ 6620 h 10000"/>
                <a:gd name="connsiteX7" fmla="*/ 10025 w 10026"/>
                <a:gd name="connsiteY7" fmla="*/ 6887 h 10000"/>
                <a:gd name="connsiteX8" fmla="*/ 8008 w 10026"/>
                <a:gd name="connsiteY8" fmla="*/ 5919 h 10000"/>
                <a:gd name="connsiteX9" fmla="*/ 7082 w 10026"/>
                <a:gd name="connsiteY9" fmla="*/ 5301 h 10000"/>
                <a:gd name="connsiteX10" fmla="*/ 6494 w 10026"/>
                <a:gd name="connsiteY10" fmla="*/ 4497 h 10000"/>
                <a:gd name="connsiteX11" fmla="*/ 7464 w 10026"/>
                <a:gd name="connsiteY11" fmla="*/ 6220 h 10000"/>
                <a:gd name="connsiteX12" fmla="*/ 4878 w 10026"/>
                <a:gd name="connsiteY12" fmla="*/ 6032 h 10000"/>
                <a:gd name="connsiteX13" fmla="*/ 5716 w 10026"/>
                <a:gd name="connsiteY13" fmla="*/ 8021 h 10000"/>
                <a:gd name="connsiteX14" fmla="*/ 3770 w 10026"/>
                <a:gd name="connsiteY14" fmla="*/ 9200 h 10000"/>
                <a:gd name="connsiteX15" fmla="*/ 4100 w 10026"/>
                <a:gd name="connsiteY15" fmla="*/ 9274 h 10000"/>
                <a:gd name="connsiteX16" fmla="*/ 3966 w 10026"/>
                <a:gd name="connsiteY16" fmla="*/ 9679 h 10000"/>
                <a:gd name="connsiteX17" fmla="*/ 0 w 10026"/>
                <a:gd name="connsiteY17" fmla="*/ 8168 h 10000"/>
                <a:gd name="connsiteX0" fmla="*/ 0 w 10026"/>
                <a:gd name="connsiteY0" fmla="*/ 8168 h 10000"/>
                <a:gd name="connsiteX1" fmla="*/ 318 w 10026"/>
                <a:gd name="connsiteY1" fmla="*/ 8057 h 10000"/>
                <a:gd name="connsiteX2" fmla="*/ 3745 w 10026"/>
                <a:gd name="connsiteY2" fmla="*/ 4703 h 10000"/>
                <a:gd name="connsiteX3" fmla="*/ 4920 w 10026"/>
                <a:gd name="connsiteY3" fmla="*/ 2344 h 10000"/>
                <a:gd name="connsiteX4" fmla="*/ 6707 w 10026"/>
                <a:gd name="connsiteY4" fmla="*/ 168 h 10000"/>
                <a:gd name="connsiteX5" fmla="*/ 9376 w 10026"/>
                <a:gd name="connsiteY5" fmla="*/ 3412 h 10000"/>
                <a:gd name="connsiteX6" fmla="*/ 10000 w 10026"/>
                <a:gd name="connsiteY6" fmla="*/ 6620 h 10000"/>
                <a:gd name="connsiteX7" fmla="*/ 10025 w 10026"/>
                <a:gd name="connsiteY7" fmla="*/ 6887 h 10000"/>
                <a:gd name="connsiteX8" fmla="*/ 8008 w 10026"/>
                <a:gd name="connsiteY8" fmla="*/ 5919 h 10000"/>
                <a:gd name="connsiteX9" fmla="*/ 7082 w 10026"/>
                <a:gd name="connsiteY9" fmla="*/ 5301 h 10000"/>
                <a:gd name="connsiteX10" fmla="*/ 6494 w 10026"/>
                <a:gd name="connsiteY10" fmla="*/ 4497 h 10000"/>
                <a:gd name="connsiteX11" fmla="*/ 7464 w 10026"/>
                <a:gd name="connsiteY11" fmla="*/ 6220 h 10000"/>
                <a:gd name="connsiteX12" fmla="*/ 4810 w 10026"/>
                <a:gd name="connsiteY12" fmla="*/ 6126 h 10000"/>
                <a:gd name="connsiteX13" fmla="*/ 5716 w 10026"/>
                <a:gd name="connsiteY13" fmla="*/ 8021 h 10000"/>
                <a:gd name="connsiteX14" fmla="*/ 3770 w 10026"/>
                <a:gd name="connsiteY14" fmla="*/ 9200 h 10000"/>
                <a:gd name="connsiteX15" fmla="*/ 4100 w 10026"/>
                <a:gd name="connsiteY15" fmla="*/ 9274 h 10000"/>
                <a:gd name="connsiteX16" fmla="*/ 3966 w 10026"/>
                <a:gd name="connsiteY16" fmla="*/ 9679 h 10000"/>
                <a:gd name="connsiteX17" fmla="*/ 0 w 10026"/>
                <a:gd name="connsiteY17" fmla="*/ 8168 h 10000"/>
                <a:gd name="connsiteX0" fmla="*/ 0 w 10026"/>
                <a:gd name="connsiteY0" fmla="*/ 8168 h 10000"/>
                <a:gd name="connsiteX1" fmla="*/ 318 w 10026"/>
                <a:gd name="connsiteY1" fmla="*/ 8057 h 10000"/>
                <a:gd name="connsiteX2" fmla="*/ 3745 w 10026"/>
                <a:gd name="connsiteY2" fmla="*/ 4703 h 10000"/>
                <a:gd name="connsiteX3" fmla="*/ 4920 w 10026"/>
                <a:gd name="connsiteY3" fmla="*/ 2344 h 10000"/>
                <a:gd name="connsiteX4" fmla="*/ 6707 w 10026"/>
                <a:gd name="connsiteY4" fmla="*/ 168 h 10000"/>
                <a:gd name="connsiteX5" fmla="*/ 9376 w 10026"/>
                <a:gd name="connsiteY5" fmla="*/ 3412 h 10000"/>
                <a:gd name="connsiteX6" fmla="*/ 10000 w 10026"/>
                <a:gd name="connsiteY6" fmla="*/ 6620 h 10000"/>
                <a:gd name="connsiteX7" fmla="*/ 10025 w 10026"/>
                <a:gd name="connsiteY7" fmla="*/ 6887 h 10000"/>
                <a:gd name="connsiteX8" fmla="*/ 8008 w 10026"/>
                <a:gd name="connsiteY8" fmla="*/ 5919 h 10000"/>
                <a:gd name="connsiteX9" fmla="*/ 7082 w 10026"/>
                <a:gd name="connsiteY9" fmla="*/ 5301 h 10000"/>
                <a:gd name="connsiteX10" fmla="*/ 6494 w 10026"/>
                <a:gd name="connsiteY10" fmla="*/ 4497 h 10000"/>
                <a:gd name="connsiteX11" fmla="*/ 7464 w 10026"/>
                <a:gd name="connsiteY11" fmla="*/ 6220 h 10000"/>
                <a:gd name="connsiteX12" fmla="*/ 4810 w 10026"/>
                <a:gd name="connsiteY12" fmla="*/ 6126 h 10000"/>
                <a:gd name="connsiteX13" fmla="*/ 5716 w 10026"/>
                <a:gd name="connsiteY13" fmla="*/ 8021 h 10000"/>
                <a:gd name="connsiteX14" fmla="*/ 3770 w 10026"/>
                <a:gd name="connsiteY14" fmla="*/ 9200 h 10000"/>
                <a:gd name="connsiteX15" fmla="*/ 4100 w 10026"/>
                <a:gd name="connsiteY15" fmla="*/ 9274 h 10000"/>
                <a:gd name="connsiteX16" fmla="*/ 3966 w 10026"/>
                <a:gd name="connsiteY16" fmla="*/ 9679 h 10000"/>
                <a:gd name="connsiteX17" fmla="*/ 0 w 10026"/>
                <a:gd name="connsiteY17" fmla="*/ 8168 h 10000"/>
                <a:gd name="connsiteX0" fmla="*/ 0 w 10026"/>
                <a:gd name="connsiteY0" fmla="*/ 8168 h 10000"/>
                <a:gd name="connsiteX1" fmla="*/ 318 w 10026"/>
                <a:gd name="connsiteY1" fmla="*/ 8057 h 10000"/>
                <a:gd name="connsiteX2" fmla="*/ 3745 w 10026"/>
                <a:gd name="connsiteY2" fmla="*/ 4703 h 10000"/>
                <a:gd name="connsiteX3" fmla="*/ 4920 w 10026"/>
                <a:gd name="connsiteY3" fmla="*/ 2344 h 10000"/>
                <a:gd name="connsiteX4" fmla="*/ 6707 w 10026"/>
                <a:gd name="connsiteY4" fmla="*/ 168 h 10000"/>
                <a:gd name="connsiteX5" fmla="*/ 9376 w 10026"/>
                <a:gd name="connsiteY5" fmla="*/ 3412 h 10000"/>
                <a:gd name="connsiteX6" fmla="*/ 10000 w 10026"/>
                <a:gd name="connsiteY6" fmla="*/ 6620 h 10000"/>
                <a:gd name="connsiteX7" fmla="*/ 10025 w 10026"/>
                <a:gd name="connsiteY7" fmla="*/ 6887 h 10000"/>
                <a:gd name="connsiteX8" fmla="*/ 8008 w 10026"/>
                <a:gd name="connsiteY8" fmla="*/ 5919 h 10000"/>
                <a:gd name="connsiteX9" fmla="*/ 7082 w 10026"/>
                <a:gd name="connsiteY9" fmla="*/ 5301 h 10000"/>
                <a:gd name="connsiteX10" fmla="*/ 6494 w 10026"/>
                <a:gd name="connsiteY10" fmla="*/ 4497 h 10000"/>
                <a:gd name="connsiteX11" fmla="*/ 7464 w 10026"/>
                <a:gd name="connsiteY11" fmla="*/ 6220 h 10000"/>
                <a:gd name="connsiteX12" fmla="*/ 4810 w 10026"/>
                <a:gd name="connsiteY12" fmla="*/ 6126 h 10000"/>
                <a:gd name="connsiteX13" fmla="*/ 5716 w 10026"/>
                <a:gd name="connsiteY13" fmla="*/ 8021 h 10000"/>
                <a:gd name="connsiteX14" fmla="*/ 3770 w 10026"/>
                <a:gd name="connsiteY14" fmla="*/ 9200 h 10000"/>
                <a:gd name="connsiteX15" fmla="*/ 4100 w 10026"/>
                <a:gd name="connsiteY15" fmla="*/ 9274 h 10000"/>
                <a:gd name="connsiteX16" fmla="*/ 3966 w 10026"/>
                <a:gd name="connsiteY16" fmla="*/ 9679 h 10000"/>
                <a:gd name="connsiteX17" fmla="*/ 0 w 10026"/>
                <a:gd name="connsiteY17" fmla="*/ 8168 h 10000"/>
                <a:gd name="connsiteX0" fmla="*/ 0 w 10026"/>
                <a:gd name="connsiteY0" fmla="*/ 8168 h 10000"/>
                <a:gd name="connsiteX1" fmla="*/ 318 w 10026"/>
                <a:gd name="connsiteY1" fmla="*/ 8057 h 10000"/>
                <a:gd name="connsiteX2" fmla="*/ 3745 w 10026"/>
                <a:gd name="connsiteY2" fmla="*/ 4703 h 10000"/>
                <a:gd name="connsiteX3" fmla="*/ 4920 w 10026"/>
                <a:gd name="connsiteY3" fmla="*/ 2344 h 10000"/>
                <a:gd name="connsiteX4" fmla="*/ 6707 w 10026"/>
                <a:gd name="connsiteY4" fmla="*/ 168 h 10000"/>
                <a:gd name="connsiteX5" fmla="*/ 9376 w 10026"/>
                <a:gd name="connsiteY5" fmla="*/ 3412 h 10000"/>
                <a:gd name="connsiteX6" fmla="*/ 10000 w 10026"/>
                <a:gd name="connsiteY6" fmla="*/ 6620 h 10000"/>
                <a:gd name="connsiteX7" fmla="*/ 10025 w 10026"/>
                <a:gd name="connsiteY7" fmla="*/ 6887 h 10000"/>
                <a:gd name="connsiteX8" fmla="*/ 8008 w 10026"/>
                <a:gd name="connsiteY8" fmla="*/ 5919 h 10000"/>
                <a:gd name="connsiteX9" fmla="*/ 7082 w 10026"/>
                <a:gd name="connsiteY9" fmla="*/ 5301 h 10000"/>
                <a:gd name="connsiteX10" fmla="*/ 6494 w 10026"/>
                <a:gd name="connsiteY10" fmla="*/ 4497 h 10000"/>
                <a:gd name="connsiteX11" fmla="*/ 7464 w 10026"/>
                <a:gd name="connsiteY11" fmla="*/ 6220 h 10000"/>
                <a:gd name="connsiteX12" fmla="*/ 4810 w 10026"/>
                <a:gd name="connsiteY12" fmla="*/ 6126 h 10000"/>
                <a:gd name="connsiteX13" fmla="*/ 5768 w 10026"/>
                <a:gd name="connsiteY13" fmla="*/ 7974 h 10000"/>
                <a:gd name="connsiteX14" fmla="*/ 3770 w 10026"/>
                <a:gd name="connsiteY14" fmla="*/ 9200 h 10000"/>
                <a:gd name="connsiteX15" fmla="*/ 4100 w 10026"/>
                <a:gd name="connsiteY15" fmla="*/ 9274 h 10000"/>
                <a:gd name="connsiteX16" fmla="*/ 3966 w 10026"/>
                <a:gd name="connsiteY16" fmla="*/ 9679 h 10000"/>
                <a:gd name="connsiteX17" fmla="*/ 0 w 10026"/>
                <a:gd name="connsiteY17" fmla="*/ 8168 h 10000"/>
                <a:gd name="connsiteX0" fmla="*/ 0 w 10026"/>
                <a:gd name="connsiteY0" fmla="*/ 8168 h 10000"/>
                <a:gd name="connsiteX1" fmla="*/ 318 w 10026"/>
                <a:gd name="connsiteY1" fmla="*/ 8057 h 10000"/>
                <a:gd name="connsiteX2" fmla="*/ 3745 w 10026"/>
                <a:gd name="connsiteY2" fmla="*/ 4703 h 10000"/>
                <a:gd name="connsiteX3" fmla="*/ 4920 w 10026"/>
                <a:gd name="connsiteY3" fmla="*/ 2344 h 10000"/>
                <a:gd name="connsiteX4" fmla="*/ 6707 w 10026"/>
                <a:gd name="connsiteY4" fmla="*/ 168 h 10000"/>
                <a:gd name="connsiteX5" fmla="*/ 9376 w 10026"/>
                <a:gd name="connsiteY5" fmla="*/ 3412 h 10000"/>
                <a:gd name="connsiteX6" fmla="*/ 10000 w 10026"/>
                <a:gd name="connsiteY6" fmla="*/ 6620 h 10000"/>
                <a:gd name="connsiteX7" fmla="*/ 10025 w 10026"/>
                <a:gd name="connsiteY7" fmla="*/ 6887 h 10000"/>
                <a:gd name="connsiteX8" fmla="*/ 8008 w 10026"/>
                <a:gd name="connsiteY8" fmla="*/ 5919 h 10000"/>
                <a:gd name="connsiteX9" fmla="*/ 7082 w 10026"/>
                <a:gd name="connsiteY9" fmla="*/ 5301 h 10000"/>
                <a:gd name="connsiteX10" fmla="*/ 6494 w 10026"/>
                <a:gd name="connsiteY10" fmla="*/ 4497 h 10000"/>
                <a:gd name="connsiteX11" fmla="*/ 7464 w 10026"/>
                <a:gd name="connsiteY11" fmla="*/ 6220 h 10000"/>
                <a:gd name="connsiteX12" fmla="*/ 4810 w 10026"/>
                <a:gd name="connsiteY12" fmla="*/ 6126 h 10000"/>
                <a:gd name="connsiteX13" fmla="*/ 5768 w 10026"/>
                <a:gd name="connsiteY13" fmla="*/ 7974 h 10000"/>
                <a:gd name="connsiteX14" fmla="*/ 3713 w 10026"/>
                <a:gd name="connsiteY14" fmla="*/ 8996 h 10000"/>
                <a:gd name="connsiteX15" fmla="*/ 4100 w 10026"/>
                <a:gd name="connsiteY15" fmla="*/ 9274 h 10000"/>
                <a:gd name="connsiteX16" fmla="*/ 3966 w 10026"/>
                <a:gd name="connsiteY16" fmla="*/ 9679 h 10000"/>
                <a:gd name="connsiteX17" fmla="*/ 0 w 10026"/>
                <a:gd name="connsiteY17" fmla="*/ 8168 h 10000"/>
                <a:gd name="connsiteX0" fmla="*/ 0 w 10026"/>
                <a:gd name="connsiteY0" fmla="*/ 8168 h 10000"/>
                <a:gd name="connsiteX1" fmla="*/ 318 w 10026"/>
                <a:gd name="connsiteY1" fmla="*/ 8057 h 10000"/>
                <a:gd name="connsiteX2" fmla="*/ 3745 w 10026"/>
                <a:gd name="connsiteY2" fmla="*/ 4703 h 10000"/>
                <a:gd name="connsiteX3" fmla="*/ 4920 w 10026"/>
                <a:gd name="connsiteY3" fmla="*/ 2344 h 10000"/>
                <a:gd name="connsiteX4" fmla="*/ 6707 w 10026"/>
                <a:gd name="connsiteY4" fmla="*/ 168 h 10000"/>
                <a:gd name="connsiteX5" fmla="*/ 9376 w 10026"/>
                <a:gd name="connsiteY5" fmla="*/ 3412 h 10000"/>
                <a:gd name="connsiteX6" fmla="*/ 10000 w 10026"/>
                <a:gd name="connsiteY6" fmla="*/ 6620 h 10000"/>
                <a:gd name="connsiteX7" fmla="*/ 10025 w 10026"/>
                <a:gd name="connsiteY7" fmla="*/ 6887 h 10000"/>
                <a:gd name="connsiteX8" fmla="*/ 8008 w 10026"/>
                <a:gd name="connsiteY8" fmla="*/ 5919 h 10000"/>
                <a:gd name="connsiteX9" fmla="*/ 7082 w 10026"/>
                <a:gd name="connsiteY9" fmla="*/ 5301 h 10000"/>
                <a:gd name="connsiteX10" fmla="*/ 6494 w 10026"/>
                <a:gd name="connsiteY10" fmla="*/ 4497 h 10000"/>
                <a:gd name="connsiteX11" fmla="*/ 7464 w 10026"/>
                <a:gd name="connsiteY11" fmla="*/ 6220 h 10000"/>
                <a:gd name="connsiteX12" fmla="*/ 4810 w 10026"/>
                <a:gd name="connsiteY12" fmla="*/ 6126 h 10000"/>
                <a:gd name="connsiteX13" fmla="*/ 5768 w 10026"/>
                <a:gd name="connsiteY13" fmla="*/ 7974 h 10000"/>
                <a:gd name="connsiteX14" fmla="*/ 3713 w 10026"/>
                <a:gd name="connsiteY14" fmla="*/ 8996 h 10000"/>
                <a:gd name="connsiteX15" fmla="*/ 4100 w 10026"/>
                <a:gd name="connsiteY15" fmla="*/ 9274 h 10000"/>
                <a:gd name="connsiteX16" fmla="*/ 3966 w 10026"/>
                <a:gd name="connsiteY16" fmla="*/ 9679 h 10000"/>
                <a:gd name="connsiteX17" fmla="*/ 0 w 10026"/>
                <a:gd name="connsiteY17" fmla="*/ 8168 h 10000"/>
                <a:gd name="connsiteX0" fmla="*/ 0 w 10026"/>
                <a:gd name="connsiteY0" fmla="*/ 8168 h 10000"/>
                <a:gd name="connsiteX1" fmla="*/ 318 w 10026"/>
                <a:gd name="connsiteY1" fmla="*/ 8057 h 10000"/>
                <a:gd name="connsiteX2" fmla="*/ 3745 w 10026"/>
                <a:gd name="connsiteY2" fmla="*/ 4703 h 10000"/>
                <a:gd name="connsiteX3" fmla="*/ 4920 w 10026"/>
                <a:gd name="connsiteY3" fmla="*/ 2344 h 10000"/>
                <a:gd name="connsiteX4" fmla="*/ 6707 w 10026"/>
                <a:gd name="connsiteY4" fmla="*/ 168 h 10000"/>
                <a:gd name="connsiteX5" fmla="*/ 9376 w 10026"/>
                <a:gd name="connsiteY5" fmla="*/ 3412 h 10000"/>
                <a:gd name="connsiteX6" fmla="*/ 10000 w 10026"/>
                <a:gd name="connsiteY6" fmla="*/ 6620 h 10000"/>
                <a:gd name="connsiteX7" fmla="*/ 10025 w 10026"/>
                <a:gd name="connsiteY7" fmla="*/ 6887 h 10000"/>
                <a:gd name="connsiteX8" fmla="*/ 8008 w 10026"/>
                <a:gd name="connsiteY8" fmla="*/ 5919 h 10000"/>
                <a:gd name="connsiteX9" fmla="*/ 7082 w 10026"/>
                <a:gd name="connsiteY9" fmla="*/ 5301 h 10000"/>
                <a:gd name="connsiteX10" fmla="*/ 6494 w 10026"/>
                <a:gd name="connsiteY10" fmla="*/ 4497 h 10000"/>
                <a:gd name="connsiteX11" fmla="*/ 7464 w 10026"/>
                <a:gd name="connsiteY11" fmla="*/ 6220 h 10000"/>
                <a:gd name="connsiteX12" fmla="*/ 4810 w 10026"/>
                <a:gd name="connsiteY12" fmla="*/ 6126 h 10000"/>
                <a:gd name="connsiteX13" fmla="*/ 5768 w 10026"/>
                <a:gd name="connsiteY13" fmla="*/ 7974 h 10000"/>
                <a:gd name="connsiteX14" fmla="*/ 3713 w 10026"/>
                <a:gd name="connsiteY14" fmla="*/ 8996 h 10000"/>
                <a:gd name="connsiteX15" fmla="*/ 4168 w 10026"/>
                <a:gd name="connsiteY15" fmla="*/ 9525 h 10000"/>
                <a:gd name="connsiteX16" fmla="*/ 3966 w 10026"/>
                <a:gd name="connsiteY16" fmla="*/ 9679 h 10000"/>
                <a:gd name="connsiteX17" fmla="*/ 0 w 10026"/>
                <a:gd name="connsiteY17" fmla="*/ 8168 h 10000"/>
                <a:gd name="connsiteX0" fmla="*/ 0 w 10026"/>
                <a:gd name="connsiteY0" fmla="*/ 8168 h 10000"/>
                <a:gd name="connsiteX1" fmla="*/ 318 w 10026"/>
                <a:gd name="connsiteY1" fmla="*/ 8057 h 10000"/>
                <a:gd name="connsiteX2" fmla="*/ 3745 w 10026"/>
                <a:gd name="connsiteY2" fmla="*/ 4703 h 10000"/>
                <a:gd name="connsiteX3" fmla="*/ 4920 w 10026"/>
                <a:gd name="connsiteY3" fmla="*/ 2344 h 10000"/>
                <a:gd name="connsiteX4" fmla="*/ 6707 w 10026"/>
                <a:gd name="connsiteY4" fmla="*/ 168 h 10000"/>
                <a:gd name="connsiteX5" fmla="*/ 9376 w 10026"/>
                <a:gd name="connsiteY5" fmla="*/ 3412 h 10000"/>
                <a:gd name="connsiteX6" fmla="*/ 10000 w 10026"/>
                <a:gd name="connsiteY6" fmla="*/ 6620 h 10000"/>
                <a:gd name="connsiteX7" fmla="*/ 10025 w 10026"/>
                <a:gd name="connsiteY7" fmla="*/ 6887 h 10000"/>
                <a:gd name="connsiteX8" fmla="*/ 8008 w 10026"/>
                <a:gd name="connsiteY8" fmla="*/ 5919 h 10000"/>
                <a:gd name="connsiteX9" fmla="*/ 7082 w 10026"/>
                <a:gd name="connsiteY9" fmla="*/ 5301 h 10000"/>
                <a:gd name="connsiteX10" fmla="*/ 6494 w 10026"/>
                <a:gd name="connsiteY10" fmla="*/ 4497 h 10000"/>
                <a:gd name="connsiteX11" fmla="*/ 7464 w 10026"/>
                <a:gd name="connsiteY11" fmla="*/ 6220 h 10000"/>
                <a:gd name="connsiteX12" fmla="*/ 4810 w 10026"/>
                <a:gd name="connsiteY12" fmla="*/ 6126 h 10000"/>
                <a:gd name="connsiteX13" fmla="*/ 5768 w 10026"/>
                <a:gd name="connsiteY13" fmla="*/ 7974 h 10000"/>
                <a:gd name="connsiteX14" fmla="*/ 3713 w 10026"/>
                <a:gd name="connsiteY14" fmla="*/ 8996 h 10000"/>
                <a:gd name="connsiteX15" fmla="*/ 3966 w 10026"/>
                <a:gd name="connsiteY15" fmla="*/ 9679 h 10000"/>
                <a:gd name="connsiteX16" fmla="*/ 0 w 10026"/>
                <a:gd name="connsiteY16" fmla="*/ 8168 h 10000"/>
                <a:gd name="connsiteX0" fmla="*/ 0 w 10026"/>
                <a:gd name="connsiteY0" fmla="*/ 8168 h 10000"/>
                <a:gd name="connsiteX1" fmla="*/ 318 w 10026"/>
                <a:gd name="connsiteY1" fmla="*/ 8057 h 10000"/>
                <a:gd name="connsiteX2" fmla="*/ 3745 w 10026"/>
                <a:gd name="connsiteY2" fmla="*/ 4703 h 10000"/>
                <a:gd name="connsiteX3" fmla="*/ 4920 w 10026"/>
                <a:gd name="connsiteY3" fmla="*/ 2344 h 10000"/>
                <a:gd name="connsiteX4" fmla="*/ 6707 w 10026"/>
                <a:gd name="connsiteY4" fmla="*/ 168 h 10000"/>
                <a:gd name="connsiteX5" fmla="*/ 9376 w 10026"/>
                <a:gd name="connsiteY5" fmla="*/ 3412 h 10000"/>
                <a:gd name="connsiteX6" fmla="*/ 10000 w 10026"/>
                <a:gd name="connsiteY6" fmla="*/ 6620 h 10000"/>
                <a:gd name="connsiteX7" fmla="*/ 10025 w 10026"/>
                <a:gd name="connsiteY7" fmla="*/ 6887 h 10000"/>
                <a:gd name="connsiteX8" fmla="*/ 8008 w 10026"/>
                <a:gd name="connsiteY8" fmla="*/ 5919 h 10000"/>
                <a:gd name="connsiteX9" fmla="*/ 7082 w 10026"/>
                <a:gd name="connsiteY9" fmla="*/ 5301 h 10000"/>
                <a:gd name="connsiteX10" fmla="*/ 6494 w 10026"/>
                <a:gd name="connsiteY10" fmla="*/ 4497 h 10000"/>
                <a:gd name="connsiteX11" fmla="*/ 7464 w 10026"/>
                <a:gd name="connsiteY11" fmla="*/ 6220 h 10000"/>
                <a:gd name="connsiteX12" fmla="*/ 4810 w 10026"/>
                <a:gd name="connsiteY12" fmla="*/ 6126 h 10000"/>
                <a:gd name="connsiteX13" fmla="*/ 5768 w 10026"/>
                <a:gd name="connsiteY13" fmla="*/ 7974 h 10000"/>
                <a:gd name="connsiteX14" fmla="*/ 3713 w 10026"/>
                <a:gd name="connsiteY14" fmla="*/ 8996 h 10000"/>
                <a:gd name="connsiteX15" fmla="*/ 3966 w 10026"/>
                <a:gd name="connsiteY15" fmla="*/ 9679 h 10000"/>
                <a:gd name="connsiteX16" fmla="*/ 0 w 10026"/>
                <a:gd name="connsiteY16" fmla="*/ 8168 h 10000"/>
                <a:gd name="connsiteX0" fmla="*/ 0 w 10026"/>
                <a:gd name="connsiteY0" fmla="*/ 8168 h 9989"/>
                <a:gd name="connsiteX1" fmla="*/ 318 w 10026"/>
                <a:gd name="connsiteY1" fmla="*/ 8057 h 9989"/>
                <a:gd name="connsiteX2" fmla="*/ 3745 w 10026"/>
                <a:gd name="connsiteY2" fmla="*/ 4703 h 9989"/>
                <a:gd name="connsiteX3" fmla="*/ 4920 w 10026"/>
                <a:gd name="connsiteY3" fmla="*/ 2344 h 9989"/>
                <a:gd name="connsiteX4" fmla="*/ 6707 w 10026"/>
                <a:gd name="connsiteY4" fmla="*/ 168 h 9989"/>
                <a:gd name="connsiteX5" fmla="*/ 9376 w 10026"/>
                <a:gd name="connsiteY5" fmla="*/ 3412 h 9989"/>
                <a:gd name="connsiteX6" fmla="*/ 10000 w 10026"/>
                <a:gd name="connsiteY6" fmla="*/ 6620 h 9989"/>
                <a:gd name="connsiteX7" fmla="*/ 10025 w 10026"/>
                <a:gd name="connsiteY7" fmla="*/ 6887 h 9989"/>
                <a:gd name="connsiteX8" fmla="*/ 8008 w 10026"/>
                <a:gd name="connsiteY8" fmla="*/ 5919 h 9989"/>
                <a:gd name="connsiteX9" fmla="*/ 7082 w 10026"/>
                <a:gd name="connsiteY9" fmla="*/ 5301 h 9989"/>
                <a:gd name="connsiteX10" fmla="*/ 6494 w 10026"/>
                <a:gd name="connsiteY10" fmla="*/ 4497 h 9989"/>
                <a:gd name="connsiteX11" fmla="*/ 7464 w 10026"/>
                <a:gd name="connsiteY11" fmla="*/ 6220 h 9989"/>
                <a:gd name="connsiteX12" fmla="*/ 4810 w 10026"/>
                <a:gd name="connsiteY12" fmla="*/ 6126 h 9989"/>
                <a:gd name="connsiteX13" fmla="*/ 5768 w 10026"/>
                <a:gd name="connsiteY13" fmla="*/ 7974 h 9989"/>
                <a:gd name="connsiteX14" fmla="*/ 3713 w 10026"/>
                <a:gd name="connsiteY14" fmla="*/ 8996 h 9989"/>
                <a:gd name="connsiteX15" fmla="*/ 4196 w 10026"/>
                <a:gd name="connsiteY15" fmla="*/ 9663 h 9989"/>
                <a:gd name="connsiteX16" fmla="*/ 0 w 10026"/>
                <a:gd name="connsiteY16" fmla="*/ 8168 h 9989"/>
                <a:gd name="connsiteX0" fmla="*/ 0 w 10000"/>
                <a:gd name="connsiteY0" fmla="*/ 8177 h 10000"/>
                <a:gd name="connsiteX1" fmla="*/ 317 w 10000"/>
                <a:gd name="connsiteY1" fmla="*/ 8066 h 10000"/>
                <a:gd name="connsiteX2" fmla="*/ 3735 w 10000"/>
                <a:gd name="connsiteY2" fmla="*/ 4708 h 10000"/>
                <a:gd name="connsiteX3" fmla="*/ 4907 w 10000"/>
                <a:gd name="connsiteY3" fmla="*/ 2347 h 10000"/>
                <a:gd name="connsiteX4" fmla="*/ 6690 w 10000"/>
                <a:gd name="connsiteY4" fmla="*/ 168 h 10000"/>
                <a:gd name="connsiteX5" fmla="*/ 9352 w 10000"/>
                <a:gd name="connsiteY5" fmla="*/ 3416 h 10000"/>
                <a:gd name="connsiteX6" fmla="*/ 9974 w 10000"/>
                <a:gd name="connsiteY6" fmla="*/ 6627 h 10000"/>
                <a:gd name="connsiteX7" fmla="*/ 9999 w 10000"/>
                <a:gd name="connsiteY7" fmla="*/ 6895 h 10000"/>
                <a:gd name="connsiteX8" fmla="*/ 7987 w 10000"/>
                <a:gd name="connsiteY8" fmla="*/ 5926 h 10000"/>
                <a:gd name="connsiteX9" fmla="*/ 7064 w 10000"/>
                <a:gd name="connsiteY9" fmla="*/ 5307 h 10000"/>
                <a:gd name="connsiteX10" fmla="*/ 6477 w 10000"/>
                <a:gd name="connsiteY10" fmla="*/ 4502 h 10000"/>
                <a:gd name="connsiteX11" fmla="*/ 7445 w 10000"/>
                <a:gd name="connsiteY11" fmla="*/ 6227 h 10000"/>
                <a:gd name="connsiteX12" fmla="*/ 4798 w 10000"/>
                <a:gd name="connsiteY12" fmla="*/ 6133 h 10000"/>
                <a:gd name="connsiteX13" fmla="*/ 5753 w 10000"/>
                <a:gd name="connsiteY13" fmla="*/ 7983 h 10000"/>
                <a:gd name="connsiteX14" fmla="*/ 3703 w 10000"/>
                <a:gd name="connsiteY14" fmla="*/ 9006 h 10000"/>
                <a:gd name="connsiteX15" fmla="*/ 4185 w 10000"/>
                <a:gd name="connsiteY15" fmla="*/ 9674 h 10000"/>
                <a:gd name="connsiteX16" fmla="*/ 0 w 10000"/>
                <a:gd name="connsiteY16" fmla="*/ 8177 h 10000"/>
                <a:gd name="connsiteX0" fmla="*/ 0 w 10000"/>
                <a:gd name="connsiteY0" fmla="*/ 8177 h 10000"/>
                <a:gd name="connsiteX1" fmla="*/ 317 w 10000"/>
                <a:gd name="connsiteY1" fmla="*/ 8066 h 10000"/>
                <a:gd name="connsiteX2" fmla="*/ 3735 w 10000"/>
                <a:gd name="connsiteY2" fmla="*/ 4708 h 10000"/>
                <a:gd name="connsiteX3" fmla="*/ 4907 w 10000"/>
                <a:gd name="connsiteY3" fmla="*/ 2347 h 10000"/>
                <a:gd name="connsiteX4" fmla="*/ 6690 w 10000"/>
                <a:gd name="connsiteY4" fmla="*/ 168 h 10000"/>
                <a:gd name="connsiteX5" fmla="*/ 9352 w 10000"/>
                <a:gd name="connsiteY5" fmla="*/ 3416 h 10000"/>
                <a:gd name="connsiteX6" fmla="*/ 9974 w 10000"/>
                <a:gd name="connsiteY6" fmla="*/ 6627 h 10000"/>
                <a:gd name="connsiteX7" fmla="*/ 9999 w 10000"/>
                <a:gd name="connsiteY7" fmla="*/ 6895 h 10000"/>
                <a:gd name="connsiteX8" fmla="*/ 7987 w 10000"/>
                <a:gd name="connsiteY8" fmla="*/ 5926 h 10000"/>
                <a:gd name="connsiteX9" fmla="*/ 7064 w 10000"/>
                <a:gd name="connsiteY9" fmla="*/ 5307 h 10000"/>
                <a:gd name="connsiteX10" fmla="*/ 6477 w 10000"/>
                <a:gd name="connsiteY10" fmla="*/ 4502 h 10000"/>
                <a:gd name="connsiteX11" fmla="*/ 7445 w 10000"/>
                <a:gd name="connsiteY11" fmla="*/ 6227 h 10000"/>
                <a:gd name="connsiteX12" fmla="*/ 4798 w 10000"/>
                <a:gd name="connsiteY12" fmla="*/ 6133 h 10000"/>
                <a:gd name="connsiteX13" fmla="*/ 5753 w 10000"/>
                <a:gd name="connsiteY13" fmla="*/ 7983 h 10000"/>
                <a:gd name="connsiteX14" fmla="*/ 3703 w 10000"/>
                <a:gd name="connsiteY14" fmla="*/ 9006 h 10000"/>
                <a:gd name="connsiteX15" fmla="*/ 4185 w 10000"/>
                <a:gd name="connsiteY15" fmla="*/ 9674 h 10000"/>
                <a:gd name="connsiteX16" fmla="*/ 0 w 10000"/>
                <a:gd name="connsiteY16" fmla="*/ 8177 h 10000"/>
                <a:gd name="connsiteX0" fmla="*/ 0 w 10000"/>
                <a:gd name="connsiteY0" fmla="*/ 8177 h 10000"/>
                <a:gd name="connsiteX1" fmla="*/ 317 w 10000"/>
                <a:gd name="connsiteY1" fmla="*/ 8239 h 10000"/>
                <a:gd name="connsiteX2" fmla="*/ 3735 w 10000"/>
                <a:gd name="connsiteY2" fmla="*/ 4708 h 10000"/>
                <a:gd name="connsiteX3" fmla="*/ 4907 w 10000"/>
                <a:gd name="connsiteY3" fmla="*/ 2347 h 10000"/>
                <a:gd name="connsiteX4" fmla="*/ 6690 w 10000"/>
                <a:gd name="connsiteY4" fmla="*/ 168 h 10000"/>
                <a:gd name="connsiteX5" fmla="*/ 9352 w 10000"/>
                <a:gd name="connsiteY5" fmla="*/ 3416 h 10000"/>
                <a:gd name="connsiteX6" fmla="*/ 9974 w 10000"/>
                <a:gd name="connsiteY6" fmla="*/ 6627 h 10000"/>
                <a:gd name="connsiteX7" fmla="*/ 9999 w 10000"/>
                <a:gd name="connsiteY7" fmla="*/ 6895 h 10000"/>
                <a:gd name="connsiteX8" fmla="*/ 7987 w 10000"/>
                <a:gd name="connsiteY8" fmla="*/ 5926 h 10000"/>
                <a:gd name="connsiteX9" fmla="*/ 7064 w 10000"/>
                <a:gd name="connsiteY9" fmla="*/ 5307 h 10000"/>
                <a:gd name="connsiteX10" fmla="*/ 6477 w 10000"/>
                <a:gd name="connsiteY10" fmla="*/ 4502 h 10000"/>
                <a:gd name="connsiteX11" fmla="*/ 7445 w 10000"/>
                <a:gd name="connsiteY11" fmla="*/ 6227 h 10000"/>
                <a:gd name="connsiteX12" fmla="*/ 4798 w 10000"/>
                <a:gd name="connsiteY12" fmla="*/ 6133 h 10000"/>
                <a:gd name="connsiteX13" fmla="*/ 5753 w 10000"/>
                <a:gd name="connsiteY13" fmla="*/ 7983 h 10000"/>
                <a:gd name="connsiteX14" fmla="*/ 3703 w 10000"/>
                <a:gd name="connsiteY14" fmla="*/ 9006 h 10000"/>
                <a:gd name="connsiteX15" fmla="*/ 4185 w 10000"/>
                <a:gd name="connsiteY15" fmla="*/ 9674 h 10000"/>
                <a:gd name="connsiteX16" fmla="*/ 0 w 10000"/>
                <a:gd name="connsiteY16" fmla="*/ 817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00" h="10000">
                  <a:moveTo>
                    <a:pt x="0" y="8177"/>
                  </a:moveTo>
                  <a:cubicBezTo>
                    <a:pt x="147" y="8140"/>
                    <a:pt x="232" y="8270"/>
                    <a:pt x="317" y="8239"/>
                  </a:cubicBezTo>
                  <a:cubicBezTo>
                    <a:pt x="1512" y="7803"/>
                    <a:pt x="2710" y="6923"/>
                    <a:pt x="3735" y="4708"/>
                  </a:cubicBezTo>
                  <a:cubicBezTo>
                    <a:pt x="4114" y="3859"/>
                    <a:pt x="4517" y="3158"/>
                    <a:pt x="4907" y="2347"/>
                  </a:cubicBezTo>
                  <a:cubicBezTo>
                    <a:pt x="5445" y="1201"/>
                    <a:pt x="6067" y="538"/>
                    <a:pt x="6690" y="168"/>
                  </a:cubicBezTo>
                  <a:cubicBezTo>
                    <a:pt x="7777" y="-459"/>
                    <a:pt x="8692" y="685"/>
                    <a:pt x="9352" y="3416"/>
                  </a:cubicBezTo>
                  <a:cubicBezTo>
                    <a:pt x="9596" y="4413"/>
                    <a:pt x="9864" y="5373"/>
                    <a:pt x="9974" y="6627"/>
                  </a:cubicBezTo>
                  <a:cubicBezTo>
                    <a:pt x="9972" y="6623"/>
                    <a:pt x="10009" y="6903"/>
                    <a:pt x="9999" y="6895"/>
                  </a:cubicBezTo>
                  <a:cubicBezTo>
                    <a:pt x="9619" y="6590"/>
                    <a:pt x="8476" y="6190"/>
                    <a:pt x="7987" y="5926"/>
                  </a:cubicBezTo>
                  <a:cubicBezTo>
                    <a:pt x="7499" y="5661"/>
                    <a:pt x="7398" y="5644"/>
                    <a:pt x="7064" y="5307"/>
                  </a:cubicBezTo>
                  <a:cubicBezTo>
                    <a:pt x="6990" y="5234"/>
                    <a:pt x="6718" y="4741"/>
                    <a:pt x="6477" y="4502"/>
                  </a:cubicBezTo>
                  <a:cubicBezTo>
                    <a:pt x="6660" y="4871"/>
                    <a:pt x="7056" y="5831"/>
                    <a:pt x="7445" y="6227"/>
                  </a:cubicBezTo>
                  <a:cubicBezTo>
                    <a:pt x="6627" y="7187"/>
                    <a:pt x="5979" y="7922"/>
                    <a:pt x="4798" y="6133"/>
                  </a:cubicBezTo>
                  <a:cubicBezTo>
                    <a:pt x="5005" y="7167"/>
                    <a:pt x="5490" y="7784"/>
                    <a:pt x="5753" y="7983"/>
                  </a:cubicBezTo>
                  <a:cubicBezTo>
                    <a:pt x="5168" y="9274"/>
                    <a:pt x="4377" y="9187"/>
                    <a:pt x="3703" y="9006"/>
                  </a:cubicBezTo>
                  <a:cubicBezTo>
                    <a:pt x="3779" y="9337"/>
                    <a:pt x="4188" y="9671"/>
                    <a:pt x="4185" y="9674"/>
                  </a:cubicBezTo>
                  <a:cubicBezTo>
                    <a:pt x="3123" y="10228"/>
                    <a:pt x="671" y="10280"/>
                    <a:pt x="0" y="8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29"/>
            <p:cNvSpPr>
              <a:spLocks/>
            </p:cNvSpPr>
            <p:nvPr userDrawn="1"/>
          </p:nvSpPr>
          <p:spPr bwMode="auto">
            <a:xfrm>
              <a:off x="4090988" y="2855913"/>
              <a:ext cx="3257550" cy="1809750"/>
            </a:xfrm>
            <a:custGeom>
              <a:avLst/>
              <a:gdLst>
                <a:gd name="T0" fmla="*/ 856 w 867"/>
                <a:gd name="T1" fmla="*/ 404 h 480"/>
                <a:gd name="T2" fmla="*/ 867 w 867"/>
                <a:gd name="T3" fmla="*/ 453 h 480"/>
                <a:gd name="T4" fmla="*/ 777 w 867"/>
                <a:gd name="T5" fmla="*/ 471 h 480"/>
                <a:gd name="T6" fmla="*/ 710 w 867"/>
                <a:gd name="T7" fmla="*/ 408 h 480"/>
                <a:gd name="T8" fmla="*/ 710 w 867"/>
                <a:gd name="T9" fmla="*/ 373 h 480"/>
                <a:gd name="T10" fmla="*/ 710 w 867"/>
                <a:gd name="T11" fmla="*/ 287 h 480"/>
                <a:gd name="T12" fmla="*/ 707 w 867"/>
                <a:gd name="T13" fmla="*/ 277 h 480"/>
                <a:gd name="T14" fmla="*/ 678 w 867"/>
                <a:gd name="T15" fmla="*/ 268 h 480"/>
                <a:gd name="T16" fmla="*/ 676 w 867"/>
                <a:gd name="T17" fmla="*/ 226 h 480"/>
                <a:gd name="T18" fmla="*/ 706 w 867"/>
                <a:gd name="T19" fmla="*/ 216 h 480"/>
                <a:gd name="T20" fmla="*/ 710 w 867"/>
                <a:gd name="T21" fmla="*/ 205 h 480"/>
                <a:gd name="T22" fmla="*/ 674 w 867"/>
                <a:gd name="T23" fmla="*/ 120 h 480"/>
                <a:gd name="T24" fmla="*/ 468 w 867"/>
                <a:gd name="T25" fmla="*/ 71 h 480"/>
                <a:gd name="T26" fmla="*/ 229 w 867"/>
                <a:gd name="T27" fmla="*/ 130 h 480"/>
                <a:gd name="T28" fmla="*/ 204 w 867"/>
                <a:gd name="T29" fmla="*/ 135 h 480"/>
                <a:gd name="T30" fmla="*/ 27 w 867"/>
                <a:gd name="T31" fmla="*/ 135 h 480"/>
                <a:gd name="T32" fmla="*/ 0 w 867"/>
                <a:gd name="T33" fmla="*/ 121 h 480"/>
                <a:gd name="T34" fmla="*/ 21 w 867"/>
                <a:gd name="T35" fmla="*/ 117 h 480"/>
                <a:gd name="T36" fmla="*/ 158 w 867"/>
                <a:gd name="T37" fmla="*/ 110 h 480"/>
                <a:gd name="T38" fmla="*/ 313 w 867"/>
                <a:gd name="T39" fmla="*/ 66 h 480"/>
                <a:gd name="T40" fmla="*/ 451 w 867"/>
                <a:gd name="T41" fmla="*/ 20 h 480"/>
                <a:gd name="T42" fmla="*/ 718 w 867"/>
                <a:gd name="T43" fmla="*/ 79 h 480"/>
                <a:gd name="T44" fmla="*/ 752 w 867"/>
                <a:gd name="T45" fmla="*/ 105 h 480"/>
                <a:gd name="T46" fmla="*/ 788 w 867"/>
                <a:gd name="T47" fmla="*/ 179 h 480"/>
                <a:gd name="T48" fmla="*/ 788 w 867"/>
                <a:gd name="T49" fmla="*/ 218 h 480"/>
                <a:gd name="T50" fmla="*/ 854 w 867"/>
                <a:gd name="T51" fmla="*/ 223 h 480"/>
                <a:gd name="T52" fmla="*/ 857 w 867"/>
                <a:gd name="T53" fmla="*/ 264 h 480"/>
                <a:gd name="T54" fmla="*/ 789 w 867"/>
                <a:gd name="T55" fmla="*/ 278 h 480"/>
                <a:gd name="T56" fmla="*/ 788 w 867"/>
                <a:gd name="T57" fmla="*/ 387 h 480"/>
                <a:gd name="T58" fmla="*/ 813 w 867"/>
                <a:gd name="T59" fmla="*/ 410 h 480"/>
                <a:gd name="T60" fmla="*/ 856 w 867"/>
                <a:gd name="T61" fmla="*/ 404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7" h="480">
                  <a:moveTo>
                    <a:pt x="856" y="404"/>
                  </a:moveTo>
                  <a:cubicBezTo>
                    <a:pt x="860" y="420"/>
                    <a:pt x="864" y="437"/>
                    <a:pt x="867" y="453"/>
                  </a:cubicBezTo>
                  <a:cubicBezTo>
                    <a:pt x="838" y="480"/>
                    <a:pt x="806" y="473"/>
                    <a:pt x="777" y="471"/>
                  </a:cubicBezTo>
                  <a:cubicBezTo>
                    <a:pt x="740" y="467"/>
                    <a:pt x="714" y="446"/>
                    <a:pt x="710" y="408"/>
                  </a:cubicBezTo>
                  <a:cubicBezTo>
                    <a:pt x="709" y="396"/>
                    <a:pt x="710" y="385"/>
                    <a:pt x="710" y="373"/>
                  </a:cubicBezTo>
                  <a:cubicBezTo>
                    <a:pt x="710" y="345"/>
                    <a:pt x="710" y="316"/>
                    <a:pt x="710" y="287"/>
                  </a:cubicBezTo>
                  <a:cubicBezTo>
                    <a:pt x="710" y="285"/>
                    <a:pt x="708" y="282"/>
                    <a:pt x="707" y="277"/>
                  </a:cubicBezTo>
                  <a:cubicBezTo>
                    <a:pt x="699" y="275"/>
                    <a:pt x="690" y="272"/>
                    <a:pt x="678" y="268"/>
                  </a:cubicBezTo>
                  <a:cubicBezTo>
                    <a:pt x="677" y="255"/>
                    <a:pt x="676" y="241"/>
                    <a:pt x="676" y="226"/>
                  </a:cubicBezTo>
                  <a:cubicBezTo>
                    <a:pt x="687" y="223"/>
                    <a:pt x="696" y="220"/>
                    <a:pt x="706" y="216"/>
                  </a:cubicBezTo>
                  <a:cubicBezTo>
                    <a:pt x="707" y="213"/>
                    <a:pt x="709" y="209"/>
                    <a:pt x="710" y="205"/>
                  </a:cubicBezTo>
                  <a:cubicBezTo>
                    <a:pt x="718" y="168"/>
                    <a:pt x="702" y="142"/>
                    <a:pt x="674" y="120"/>
                  </a:cubicBezTo>
                  <a:cubicBezTo>
                    <a:pt x="613" y="72"/>
                    <a:pt x="544" y="55"/>
                    <a:pt x="468" y="71"/>
                  </a:cubicBezTo>
                  <a:cubicBezTo>
                    <a:pt x="388" y="88"/>
                    <a:pt x="309" y="110"/>
                    <a:pt x="229" y="130"/>
                  </a:cubicBezTo>
                  <a:cubicBezTo>
                    <a:pt x="220" y="132"/>
                    <a:pt x="212" y="135"/>
                    <a:pt x="204" y="135"/>
                  </a:cubicBezTo>
                  <a:cubicBezTo>
                    <a:pt x="145" y="135"/>
                    <a:pt x="86" y="135"/>
                    <a:pt x="27" y="135"/>
                  </a:cubicBezTo>
                  <a:cubicBezTo>
                    <a:pt x="18" y="135"/>
                    <a:pt x="9" y="130"/>
                    <a:pt x="0" y="121"/>
                  </a:cubicBezTo>
                  <a:cubicBezTo>
                    <a:pt x="7" y="120"/>
                    <a:pt x="14" y="118"/>
                    <a:pt x="21" y="117"/>
                  </a:cubicBezTo>
                  <a:cubicBezTo>
                    <a:pt x="66" y="115"/>
                    <a:pt x="112" y="119"/>
                    <a:pt x="158" y="110"/>
                  </a:cubicBezTo>
                  <a:cubicBezTo>
                    <a:pt x="211" y="100"/>
                    <a:pt x="262" y="84"/>
                    <a:pt x="313" y="66"/>
                  </a:cubicBezTo>
                  <a:cubicBezTo>
                    <a:pt x="359" y="50"/>
                    <a:pt x="403" y="30"/>
                    <a:pt x="451" y="20"/>
                  </a:cubicBezTo>
                  <a:cubicBezTo>
                    <a:pt x="550" y="0"/>
                    <a:pt x="637" y="23"/>
                    <a:pt x="718" y="79"/>
                  </a:cubicBezTo>
                  <a:cubicBezTo>
                    <a:pt x="730" y="87"/>
                    <a:pt x="742" y="95"/>
                    <a:pt x="752" y="105"/>
                  </a:cubicBezTo>
                  <a:cubicBezTo>
                    <a:pt x="773" y="125"/>
                    <a:pt x="792" y="147"/>
                    <a:pt x="788" y="179"/>
                  </a:cubicBezTo>
                  <a:cubicBezTo>
                    <a:pt x="787" y="190"/>
                    <a:pt x="788" y="202"/>
                    <a:pt x="788" y="218"/>
                  </a:cubicBezTo>
                  <a:cubicBezTo>
                    <a:pt x="810" y="219"/>
                    <a:pt x="831" y="221"/>
                    <a:pt x="854" y="223"/>
                  </a:cubicBezTo>
                  <a:cubicBezTo>
                    <a:pt x="855" y="238"/>
                    <a:pt x="856" y="251"/>
                    <a:pt x="857" y="264"/>
                  </a:cubicBezTo>
                  <a:cubicBezTo>
                    <a:pt x="837" y="281"/>
                    <a:pt x="813" y="267"/>
                    <a:pt x="789" y="278"/>
                  </a:cubicBezTo>
                  <a:cubicBezTo>
                    <a:pt x="786" y="313"/>
                    <a:pt x="788" y="350"/>
                    <a:pt x="788" y="387"/>
                  </a:cubicBezTo>
                  <a:cubicBezTo>
                    <a:pt x="788" y="402"/>
                    <a:pt x="798" y="411"/>
                    <a:pt x="813" y="410"/>
                  </a:cubicBezTo>
                  <a:cubicBezTo>
                    <a:pt x="826" y="409"/>
                    <a:pt x="838" y="407"/>
                    <a:pt x="85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9530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1" y="4943911"/>
            <a:ext cx="11824854" cy="819794"/>
          </a:xfrm>
        </p:spPr>
        <p:txBody>
          <a:bodyPr/>
          <a:lstStyle/>
          <a:p>
            <a:r>
              <a:rPr lang="en-GB" sz="3600" dirty="0"/>
              <a:t>N-Fix Technology – New delivery system for Nitrogen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34537" y="5681783"/>
            <a:ext cx="5559933" cy="914400"/>
          </a:xfrm>
        </p:spPr>
        <p:txBody>
          <a:bodyPr/>
          <a:lstStyle/>
          <a:p>
            <a:r>
              <a:rPr lang="en-GB" dirty="0">
                <a:latin typeface="+mj-lt"/>
              </a:rPr>
              <a:t>Peter Blezard - CEO</a:t>
            </a:r>
          </a:p>
        </p:txBody>
      </p:sp>
    </p:spTree>
    <p:extLst>
      <p:ext uri="{BB962C8B-B14F-4D97-AF65-F5344CB8AC3E}">
        <p14:creationId xmlns:p14="http://schemas.microsoft.com/office/powerpoint/2010/main" val="296640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With Nitrogen-Based Fertilisers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1152344"/>
            <a:ext cx="1173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595959"/>
                </a:solidFill>
              </a:rPr>
              <a:t>Overuse of Nitrogen Fertilisers on crops causes Nitrate pollution which can lead to: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" y="1750717"/>
            <a:ext cx="3524597" cy="3480955"/>
          </a:xfrm>
          <a:prstGeom prst="ellipse">
            <a:avLst/>
          </a:prstGeom>
          <a:ln w="50800" cap="rnd">
            <a:solidFill>
              <a:srgbClr val="47904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1371374" y="5589427"/>
            <a:ext cx="1895071" cy="461665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ctr" fontAlgn="base"/>
            <a:r>
              <a:rPr lang="en-GB" sz="2400" b="1" dirty="0">
                <a:solidFill>
                  <a:schemeClr val="tx2"/>
                </a:solidFill>
              </a:rPr>
              <a:t>Dead zones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6" y="1820930"/>
            <a:ext cx="3420490" cy="3340527"/>
          </a:xfrm>
          <a:prstGeom prst="ellipse">
            <a:avLst/>
          </a:prstGeom>
          <a:ln w="50800" cap="rnd">
            <a:solidFill>
              <a:srgbClr val="47904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4715593" y="5589295"/>
            <a:ext cx="3743320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fontAlgn="base"/>
            <a:r>
              <a:rPr lang="en-GB" sz="2400" b="1" dirty="0">
                <a:solidFill>
                  <a:schemeClr val="tx2"/>
                </a:solidFill>
              </a:rPr>
              <a:t>Water contamination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9" y="1750717"/>
            <a:ext cx="3390901" cy="3319623"/>
          </a:xfrm>
          <a:prstGeom prst="ellipse">
            <a:avLst/>
          </a:prstGeom>
          <a:ln w="50800" cap="rnd">
            <a:solidFill>
              <a:srgbClr val="47904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Rectangle 19"/>
          <p:cNvSpPr/>
          <p:nvPr/>
        </p:nvSpPr>
        <p:spPr>
          <a:xfrm>
            <a:off x="8780318" y="5589296"/>
            <a:ext cx="3262746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fontAlgn="base"/>
            <a:r>
              <a:rPr lang="en-GB" sz="2400" b="1" dirty="0">
                <a:solidFill>
                  <a:schemeClr val="tx2"/>
                </a:solidFill>
              </a:rPr>
              <a:t>Greenhouse gases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7814" y="6236907"/>
            <a:ext cx="11734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595959"/>
                </a:solidFill>
              </a:rPr>
              <a:t>Negative impact on animal and human health </a:t>
            </a:r>
          </a:p>
        </p:txBody>
      </p:sp>
    </p:spTree>
    <p:extLst>
      <p:ext uri="{BB962C8B-B14F-4D97-AF65-F5344CB8AC3E}">
        <p14:creationId xmlns:p14="http://schemas.microsoft.com/office/powerpoint/2010/main" val="24977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N-Fix Technology</a:t>
            </a: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1029833" y="4694855"/>
            <a:ext cx="948665" cy="937607"/>
          </a:xfrm>
          <a:custGeom>
            <a:avLst/>
            <a:gdLst>
              <a:gd name="T0" fmla="*/ 624 w 661"/>
              <a:gd name="T1" fmla="*/ 179 h 660"/>
              <a:gd name="T2" fmla="*/ 608 w 661"/>
              <a:gd name="T3" fmla="*/ 151 h 660"/>
              <a:gd name="T4" fmla="*/ 347 w 661"/>
              <a:gd name="T5" fmla="*/ 0 h 660"/>
              <a:gd name="T6" fmla="*/ 331 w 661"/>
              <a:gd name="T7" fmla="*/ 0 h 660"/>
              <a:gd name="T8" fmla="*/ 315 w 661"/>
              <a:gd name="T9" fmla="*/ 0 h 660"/>
              <a:gd name="T10" fmla="*/ 53 w 661"/>
              <a:gd name="T11" fmla="*/ 151 h 660"/>
              <a:gd name="T12" fmla="*/ 37 w 661"/>
              <a:gd name="T13" fmla="*/ 179 h 660"/>
              <a:gd name="T14" fmla="*/ 0 w 661"/>
              <a:gd name="T15" fmla="*/ 330 h 660"/>
              <a:gd name="T16" fmla="*/ 37 w 661"/>
              <a:gd name="T17" fmla="*/ 481 h 660"/>
              <a:gd name="T18" fmla="*/ 53 w 661"/>
              <a:gd name="T19" fmla="*/ 509 h 660"/>
              <a:gd name="T20" fmla="*/ 315 w 661"/>
              <a:gd name="T21" fmla="*/ 660 h 660"/>
              <a:gd name="T22" fmla="*/ 331 w 661"/>
              <a:gd name="T23" fmla="*/ 660 h 660"/>
              <a:gd name="T24" fmla="*/ 347 w 661"/>
              <a:gd name="T25" fmla="*/ 660 h 660"/>
              <a:gd name="T26" fmla="*/ 608 w 661"/>
              <a:gd name="T27" fmla="*/ 509 h 660"/>
              <a:gd name="T28" fmla="*/ 624 w 661"/>
              <a:gd name="T29" fmla="*/ 481 h 660"/>
              <a:gd name="T30" fmla="*/ 661 w 661"/>
              <a:gd name="T31" fmla="*/ 330 h 660"/>
              <a:gd name="T32" fmla="*/ 624 w 661"/>
              <a:gd name="T33" fmla="*/ 179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1" h="660">
                <a:moveTo>
                  <a:pt x="624" y="179"/>
                </a:moveTo>
                <a:cubicBezTo>
                  <a:pt x="619" y="169"/>
                  <a:pt x="614" y="160"/>
                  <a:pt x="608" y="151"/>
                </a:cubicBezTo>
                <a:cubicBezTo>
                  <a:pt x="552" y="64"/>
                  <a:pt x="456" y="5"/>
                  <a:pt x="347" y="0"/>
                </a:cubicBezTo>
                <a:cubicBezTo>
                  <a:pt x="341" y="0"/>
                  <a:pt x="336" y="0"/>
                  <a:pt x="331" y="0"/>
                </a:cubicBezTo>
                <a:cubicBezTo>
                  <a:pt x="325" y="0"/>
                  <a:pt x="320" y="0"/>
                  <a:pt x="315" y="0"/>
                </a:cubicBezTo>
                <a:cubicBezTo>
                  <a:pt x="205" y="5"/>
                  <a:pt x="109" y="64"/>
                  <a:pt x="53" y="151"/>
                </a:cubicBezTo>
                <a:cubicBezTo>
                  <a:pt x="47" y="160"/>
                  <a:pt x="42" y="169"/>
                  <a:pt x="37" y="179"/>
                </a:cubicBezTo>
                <a:cubicBezTo>
                  <a:pt x="14" y="224"/>
                  <a:pt x="0" y="276"/>
                  <a:pt x="0" y="330"/>
                </a:cubicBezTo>
                <a:cubicBezTo>
                  <a:pt x="0" y="384"/>
                  <a:pt x="14" y="436"/>
                  <a:pt x="37" y="481"/>
                </a:cubicBezTo>
                <a:cubicBezTo>
                  <a:pt x="42" y="491"/>
                  <a:pt x="47" y="500"/>
                  <a:pt x="53" y="509"/>
                </a:cubicBezTo>
                <a:cubicBezTo>
                  <a:pt x="109" y="596"/>
                  <a:pt x="205" y="655"/>
                  <a:pt x="315" y="660"/>
                </a:cubicBezTo>
                <a:cubicBezTo>
                  <a:pt x="320" y="660"/>
                  <a:pt x="325" y="660"/>
                  <a:pt x="331" y="660"/>
                </a:cubicBezTo>
                <a:cubicBezTo>
                  <a:pt x="336" y="660"/>
                  <a:pt x="341" y="660"/>
                  <a:pt x="347" y="660"/>
                </a:cubicBezTo>
                <a:cubicBezTo>
                  <a:pt x="456" y="655"/>
                  <a:pt x="552" y="596"/>
                  <a:pt x="608" y="509"/>
                </a:cubicBezTo>
                <a:cubicBezTo>
                  <a:pt x="614" y="500"/>
                  <a:pt x="619" y="491"/>
                  <a:pt x="624" y="481"/>
                </a:cubicBezTo>
                <a:cubicBezTo>
                  <a:pt x="647" y="436"/>
                  <a:pt x="661" y="384"/>
                  <a:pt x="661" y="330"/>
                </a:cubicBezTo>
                <a:cubicBezTo>
                  <a:pt x="661" y="276"/>
                  <a:pt x="647" y="224"/>
                  <a:pt x="624" y="179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67115" tIns="33563" rIns="67115" bIns="33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725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69681" y="3636111"/>
            <a:ext cx="948665" cy="937607"/>
          </a:xfrm>
          <a:custGeom>
            <a:avLst/>
            <a:gdLst>
              <a:gd name="T0" fmla="*/ 624 w 661"/>
              <a:gd name="T1" fmla="*/ 179 h 660"/>
              <a:gd name="T2" fmla="*/ 608 w 661"/>
              <a:gd name="T3" fmla="*/ 151 h 660"/>
              <a:gd name="T4" fmla="*/ 347 w 661"/>
              <a:gd name="T5" fmla="*/ 0 h 660"/>
              <a:gd name="T6" fmla="*/ 331 w 661"/>
              <a:gd name="T7" fmla="*/ 0 h 660"/>
              <a:gd name="T8" fmla="*/ 315 w 661"/>
              <a:gd name="T9" fmla="*/ 0 h 660"/>
              <a:gd name="T10" fmla="*/ 53 w 661"/>
              <a:gd name="T11" fmla="*/ 151 h 660"/>
              <a:gd name="T12" fmla="*/ 37 w 661"/>
              <a:gd name="T13" fmla="*/ 179 h 660"/>
              <a:gd name="T14" fmla="*/ 0 w 661"/>
              <a:gd name="T15" fmla="*/ 330 h 660"/>
              <a:gd name="T16" fmla="*/ 37 w 661"/>
              <a:gd name="T17" fmla="*/ 481 h 660"/>
              <a:gd name="T18" fmla="*/ 53 w 661"/>
              <a:gd name="T19" fmla="*/ 509 h 660"/>
              <a:gd name="T20" fmla="*/ 315 w 661"/>
              <a:gd name="T21" fmla="*/ 660 h 660"/>
              <a:gd name="T22" fmla="*/ 331 w 661"/>
              <a:gd name="T23" fmla="*/ 660 h 660"/>
              <a:gd name="T24" fmla="*/ 347 w 661"/>
              <a:gd name="T25" fmla="*/ 660 h 660"/>
              <a:gd name="T26" fmla="*/ 608 w 661"/>
              <a:gd name="T27" fmla="*/ 509 h 660"/>
              <a:gd name="T28" fmla="*/ 624 w 661"/>
              <a:gd name="T29" fmla="*/ 481 h 660"/>
              <a:gd name="T30" fmla="*/ 661 w 661"/>
              <a:gd name="T31" fmla="*/ 330 h 660"/>
              <a:gd name="T32" fmla="*/ 624 w 661"/>
              <a:gd name="T33" fmla="*/ 179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1" h="660">
                <a:moveTo>
                  <a:pt x="624" y="179"/>
                </a:moveTo>
                <a:cubicBezTo>
                  <a:pt x="619" y="169"/>
                  <a:pt x="614" y="160"/>
                  <a:pt x="608" y="151"/>
                </a:cubicBezTo>
                <a:cubicBezTo>
                  <a:pt x="552" y="64"/>
                  <a:pt x="456" y="5"/>
                  <a:pt x="347" y="0"/>
                </a:cubicBezTo>
                <a:cubicBezTo>
                  <a:pt x="341" y="0"/>
                  <a:pt x="336" y="0"/>
                  <a:pt x="331" y="0"/>
                </a:cubicBezTo>
                <a:cubicBezTo>
                  <a:pt x="325" y="0"/>
                  <a:pt x="320" y="0"/>
                  <a:pt x="315" y="0"/>
                </a:cubicBezTo>
                <a:cubicBezTo>
                  <a:pt x="205" y="5"/>
                  <a:pt x="109" y="64"/>
                  <a:pt x="53" y="151"/>
                </a:cubicBezTo>
                <a:cubicBezTo>
                  <a:pt x="47" y="160"/>
                  <a:pt x="42" y="169"/>
                  <a:pt x="37" y="179"/>
                </a:cubicBezTo>
                <a:cubicBezTo>
                  <a:pt x="14" y="224"/>
                  <a:pt x="0" y="276"/>
                  <a:pt x="0" y="330"/>
                </a:cubicBezTo>
                <a:cubicBezTo>
                  <a:pt x="0" y="384"/>
                  <a:pt x="14" y="436"/>
                  <a:pt x="37" y="481"/>
                </a:cubicBezTo>
                <a:cubicBezTo>
                  <a:pt x="42" y="491"/>
                  <a:pt x="47" y="500"/>
                  <a:pt x="53" y="509"/>
                </a:cubicBezTo>
                <a:cubicBezTo>
                  <a:pt x="109" y="596"/>
                  <a:pt x="205" y="655"/>
                  <a:pt x="315" y="660"/>
                </a:cubicBezTo>
                <a:cubicBezTo>
                  <a:pt x="320" y="660"/>
                  <a:pt x="325" y="660"/>
                  <a:pt x="331" y="660"/>
                </a:cubicBezTo>
                <a:cubicBezTo>
                  <a:pt x="336" y="660"/>
                  <a:pt x="341" y="660"/>
                  <a:pt x="347" y="660"/>
                </a:cubicBezTo>
                <a:cubicBezTo>
                  <a:pt x="456" y="655"/>
                  <a:pt x="552" y="596"/>
                  <a:pt x="608" y="509"/>
                </a:cubicBezTo>
                <a:cubicBezTo>
                  <a:pt x="614" y="500"/>
                  <a:pt x="619" y="491"/>
                  <a:pt x="624" y="481"/>
                </a:cubicBezTo>
                <a:cubicBezTo>
                  <a:pt x="647" y="436"/>
                  <a:pt x="661" y="384"/>
                  <a:pt x="661" y="330"/>
                </a:cubicBezTo>
                <a:cubicBezTo>
                  <a:pt x="661" y="276"/>
                  <a:pt x="647" y="224"/>
                  <a:pt x="624" y="179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67115" tIns="33563" rIns="67115" bIns="33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725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913158" y="2584180"/>
            <a:ext cx="948665" cy="937607"/>
          </a:xfrm>
          <a:custGeom>
            <a:avLst/>
            <a:gdLst>
              <a:gd name="T0" fmla="*/ 624 w 661"/>
              <a:gd name="T1" fmla="*/ 179 h 660"/>
              <a:gd name="T2" fmla="*/ 608 w 661"/>
              <a:gd name="T3" fmla="*/ 151 h 660"/>
              <a:gd name="T4" fmla="*/ 347 w 661"/>
              <a:gd name="T5" fmla="*/ 0 h 660"/>
              <a:gd name="T6" fmla="*/ 331 w 661"/>
              <a:gd name="T7" fmla="*/ 0 h 660"/>
              <a:gd name="T8" fmla="*/ 315 w 661"/>
              <a:gd name="T9" fmla="*/ 0 h 660"/>
              <a:gd name="T10" fmla="*/ 53 w 661"/>
              <a:gd name="T11" fmla="*/ 151 h 660"/>
              <a:gd name="T12" fmla="*/ 37 w 661"/>
              <a:gd name="T13" fmla="*/ 179 h 660"/>
              <a:gd name="T14" fmla="*/ 0 w 661"/>
              <a:gd name="T15" fmla="*/ 330 h 660"/>
              <a:gd name="T16" fmla="*/ 37 w 661"/>
              <a:gd name="T17" fmla="*/ 481 h 660"/>
              <a:gd name="T18" fmla="*/ 53 w 661"/>
              <a:gd name="T19" fmla="*/ 509 h 660"/>
              <a:gd name="T20" fmla="*/ 315 w 661"/>
              <a:gd name="T21" fmla="*/ 660 h 660"/>
              <a:gd name="T22" fmla="*/ 331 w 661"/>
              <a:gd name="T23" fmla="*/ 660 h 660"/>
              <a:gd name="T24" fmla="*/ 347 w 661"/>
              <a:gd name="T25" fmla="*/ 660 h 660"/>
              <a:gd name="T26" fmla="*/ 608 w 661"/>
              <a:gd name="T27" fmla="*/ 509 h 660"/>
              <a:gd name="T28" fmla="*/ 624 w 661"/>
              <a:gd name="T29" fmla="*/ 481 h 660"/>
              <a:gd name="T30" fmla="*/ 661 w 661"/>
              <a:gd name="T31" fmla="*/ 330 h 660"/>
              <a:gd name="T32" fmla="*/ 624 w 661"/>
              <a:gd name="T33" fmla="*/ 179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1" h="660">
                <a:moveTo>
                  <a:pt x="624" y="179"/>
                </a:moveTo>
                <a:cubicBezTo>
                  <a:pt x="619" y="169"/>
                  <a:pt x="614" y="160"/>
                  <a:pt x="608" y="151"/>
                </a:cubicBezTo>
                <a:cubicBezTo>
                  <a:pt x="552" y="64"/>
                  <a:pt x="456" y="5"/>
                  <a:pt x="347" y="0"/>
                </a:cubicBezTo>
                <a:cubicBezTo>
                  <a:pt x="341" y="0"/>
                  <a:pt x="336" y="0"/>
                  <a:pt x="331" y="0"/>
                </a:cubicBezTo>
                <a:cubicBezTo>
                  <a:pt x="325" y="0"/>
                  <a:pt x="320" y="0"/>
                  <a:pt x="315" y="0"/>
                </a:cubicBezTo>
                <a:cubicBezTo>
                  <a:pt x="205" y="5"/>
                  <a:pt x="109" y="64"/>
                  <a:pt x="53" y="151"/>
                </a:cubicBezTo>
                <a:cubicBezTo>
                  <a:pt x="47" y="160"/>
                  <a:pt x="42" y="169"/>
                  <a:pt x="37" y="179"/>
                </a:cubicBezTo>
                <a:cubicBezTo>
                  <a:pt x="14" y="224"/>
                  <a:pt x="0" y="276"/>
                  <a:pt x="0" y="330"/>
                </a:cubicBezTo>
                <a:cubicBezTo>
                  <a:pt x="0" y="384"/>
                  <a:pt x="14" y="436"/>
                  <a:pt x="37" y="481"/>
                </a:cubicBezTo>
                <a:cubicBezTo>
                  <a:pt x="42" y="491"/>
                  <a:pt x="47" y="500"/>
                  <a:pt x="53" y="509"/>
                </a:cubicBezTo>
                <a:cubicBezTo>
                  <a:pt x="109" y="596"/>
                  <a:pt x="205" y="655"/>
                  <a:pt x="315" y="660"/>
                </a:cubicBezTo>
                <a:cubicBezTo>
                  <a:pt x="320" y="660"/>
                  <a:pt x="325" y="660"/>
                  <a:pt x="331" y="660"/>
                </a:cubicBezTo>
                <a:cubicBezTo>
                  <a:pt x="336" y="660"/>
                  <a:pt x="341" y="660"/>
                  <a:pt x="347" y="660"/>
                </a:cubicBezTo>
                <a:cubicBezTo>
                  <a:pt x="456" y="655"/>
                  <a:pt x="552" y="596"/>
                  <a:pt x="608" y="509"/>
                </a:cubicBezTo>
                <a:cubicBezTo>
                  <a:pt x="614" y="500"/>
                  <a:pt x="619" y="491"/>
                  <a:pt x="624" y="481"/>
                </a:cubicBezTo>
                <a:cubicBezTo>
                  <a:pt x="647" y="436"/>
                  <a:pt x="661" y="384"/>
                  <a:pt x="661" y="330"/>
                </a:cubicBezTo>
                <a:cubicBezTo>
                  <a:pt x="661" y="276"/>
                  <a:pt x="647" y="224"/>
                  <a:pt x="624" y="179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67115" tIns="33563" rIns="67115" bIns="33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725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9580" y="957941"/>
            <a:ext cx="6852838" cy="7386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672547"/>
            <a:r>
              <a:rPr lang="en-GB" sz="2400" b="1" kern="0" dirty="0">
                <a:solidFill>
                  <a:schemeClr val="tx2"/>
                </a:solidFill>
              </a:rPr>
              <a:t>Is the only proven technology that enables</a:t>
            </a:r>
          </a:p>
          <a:p>
            <a:pPr algn="ctr" defTabSz="672547"/>
            <a:r>
              <a:rPr lang="en-GB" sz="2400" b="1" kern="0" dirty="0">
                <a:solidFill>
                  <a:schemeClr val="tx2"/>
                </a:solidFill>
              </a:rPr>
              <a:t>all crop species to fix nitrogen directly from air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42089" y="4939897"/>
            <a:ext cx="7907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Enables naturally sustainable farming without nitrogen pollution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91698" y="2941621"/>
            <a:ext cx="8178097" cy="375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Patented disruptive technology which will have a huge impact on agriculture 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1698" y="3929520"/>
            <a:ext cx="9380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Contains no toxins and</a:t>
            </a:r>
            <a:r>
              <a:rPr lang="en-US" dirty="0"/>
              <a:t> is neither genetic modification (GM) nor bioengineering</a:t>
            </a:r>
            <a:endParaRPr lang="en-GB" dirty="0">
              <a:solidFill>
                <a:schemeClr val="accent1"/>
              </a:solidFill>
            </a:endParaRPr>
          </a:p>
        </p:txBody>
      </p:sp>
      <p:grpSp>
        <p:nvGrpSpPr>
          <p:cNvPr id="52" name="Group 11"/>
          <p:cNvGrpSpPr>
            <a:grpSpLocks noChangeAspect="1"/>
          </p:cNvGrpSpPr>
          <p:nvPr/>
        </p:nvGrpSpPr>
        <p:grpSpPr bwMode="auto">
          <a:xfrm>
            <a:off x="1148946" y="3829338"/>
            <a:ext cx="673539" cy="606430"/>
            <a:chOff x="3281" y="1540"/>
            <a:chExt cx="1104" cy="994"/>
          </a:xfrm>
        </p:grpSpPr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3281" y="1540"/>
              <a:ext cx="1104" cy="994"/>
            </a:xfrm>
            <a:custGeom>
              <a:avLst/>
              <a:gdLst>
                <a:gd name="T0" fmla="*/ 1447 w 1671"/>
                <a:gd name="T1" fmla="*/ 656 h 1514"/>
                <a:gd name="T2" fmla="*/ 1239 w 1671"/>
                <a:gd name="T3" fmla="*/ 595 h 1514"/>
                <a:gd name="T4" fmla="*/ 1296 w 1671"/>
                <a:gd name="T5" fmla="*/ 375 h 1514"/>
                <a:gd name="T6" fmla="*/ 1091 w 1671"/>
                <a:gd name="T7" fmla="*/ 0 h 1514"/>
                <a:gd name="T8" fmla="*/ 1219 w 1671"/>
                <a:gd name="T9" fmla="*/ 279 h 1514"/>
                <a:gd name="T10" fmla="*/ 848 w 1671"/>
                <a:gd name="T11" fmla="*/ 650 h 1514"/>
                <a:gd name="T12" fmla="*/ 477 w 1671"/>
                <a:gd name="T13" fmla="*/ 279 h 1514"/>
                <a:gd name="T14" fmla="*/ 605 w 1671"/>
                <a:gd name="T15" fmla="*/ 0 h 1514"/>
                <a:gd name="T16" fmla="*/ 400 w 1671"/>
                <a:gd name="T17" fmla="*/ 375 h 1514"/>
                <a:gd name="T18" fmla="*/ 458 w 1671"/>
                <a:gd name="T19" fmla="*/ 595 h 1514"/>
                <a:gd name="T20" fmla="*/ 224 w 1671"/>
                <a:gd name="T21" fmla="*/ 656 h 1514"/>
                <a:gd name="T22" fmla="*/ 0 w 1671"/>
                <a:gd name="T23" fmla="*/ 1021 h 1514"/>
                <a:gd name="T24" fmla="*/ 179 w 1671"/>
                <a:gd name="T25" fmla="*/ 771 h 1514"/>
                <a:gd name="T26" fmla="*/ 688 w 1671"/>
                <a:gd name="T27" fmla="*/ 909 h 1514"/>
                <a:gd name="T28" fmla="*/ 551 w 1671"/>
                <a:gd name="T29" fmla="*/ 1418 h 1514"/>
                <a:gd name="T30" fmla="*/ 243 w 1671"/>
                <a:gd name="T31" fmla="*/ 1447 h 1514"/>
                <a:gd name="T32" fmla="*/ 672 w 1671"/>
                <a:gd name="T33" fmla="*/ 1434 h 1514"/>
                <a:gd name="T34" fmla="*/ 835 w 1671"/>
                <a:gd name="T35" fmla="*/ 1267 h 1514"/>
                <a:gd name="T36" fmla="*/ 999 w 1671"/>
                <a:gd name="T37" fmla="*/ 1434 h 1514"/>
                <a:gd name="T38" fmla="*/ 1427 w 1671"/>
                <a:gd name="T39" fmla="*/ 1447 h 1514"/>
                <a:gd name="T40" fmla="*/ 1120 w 1671"/>
                <a:gd name="T41" fmla="*/ 1418 h 1514"/>
                <a:gd name="T42" fmla="*/ 983 w 1671"/>
                <a:gd name="T43" fmla="*/ 909 h 1514"/>
                <a:gd name="T44" fmla="*/ 1491 w 1671"/>
                <a:gd name="T45" fmla="*/ 771 h 1514"/>
                <a:gd name="T46" fmla="*/ 1671 w 1671"/>
                <a:gd name="T47" fmla="*/ 1021 h 1514"/>
                <a:gd name="T48" fmla="*/ 1447 w 1671"/>
                <a:gd name="T49" fmla="*/ 656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1" h="1514">
                  <a:moveTo>
                    <a:pt x="1447" y="656"/>
                  </a:moveTo>
                  <a:cubicBezTo>
                    <a:pt x="1379" y="618"/>
                    <a:pt x="1309" y="599"/>
                    <a:pt x="1239" y="595"/>
                  </a:cubicBezTo>
                  <a:cubicBezTo>
                    <a:pt x="1274" y="531"/>
                    <a:pt x="1296" y="455"/>
                    <a:pt x="1296" y="375"/>
                  </a:cubicBezTo>
                  <a:cubicBezTo>
                    <a:pt x="1296" y="218"/>
                    <a:pt x="1216" y="80"/>
                    <a:pt x="1091" y="0"/>
                  </a:cubicBezTo>
                  <a:cubicBezTo>
                    <a:pt x="1168" y="67"/>
                    <a:pt x="1219" y="170"/>
                    <a:pt x="1219" y="279"/>
                  </a:cubicBezTo>
                  <a:cubicBezTo>
                    <a:pt x="1219" y="483"/>
                    <a:pt x="1053" y="650"/>
                    <a:pt x="848" y="650"/>
                  </a:cubicBezTo>
                  <a:cubicBezTo>
                    <a:pt x="643" y="650"/>
                    <a:pt x="477" y="483"/>
                    <a:pt x="477" y="279"/>
                  </a:cubicBezTo>
                  <a:cubicBezTo>
                    <a:pt x="477" y="167"/>
                    <a:pt x="525" y="67"/>
                    <a:pt x="605" y="0"/>
                  </a:cubicBezTo>
                  <a:cubicBezTo>
                    <a:pt x="483" y="80"/>
                    <a:pt x="400" y="218"/>
                    <a:pt x="400" y="375"/>
                  </a:cubicBezTo>
                  <a:cubicBezTo>
                    <a:pt x="400" y="455"/>
                    <a:pt x="423" y="528"/>
                    <a:pt x="458" y="595"/>
                  </a:cubicBezTo>
                  <a:cubicBezTo>
                    <a:pt x="378" y="592"/>
                    <a:pt x="298" y="611"/>
                    <a:pt x="224" y="656"/>
                  </a:cubicBezTo>
                  <a:cubicBezTo>
                    <a:pt x="87" y="736"/>
                    <a:pt x="10" y="874"/>
                    <a:pt x="0" y="1021"/>
                  </a:cubicBezTo>
                  <a:cubicBezTo>
                    <a:pt x="19" y="919"/>
                    <a:pt x="83" y="826"/>
                    <a:pt x="179" y="771"/>
                  </a:cubicBezTo>
                  <a:cubicBezTo>
                    <a:pt x="359" y="669"/>
                    <a:pt x="586" y="730"/>
                    <a:pt x="688" y="909"/>
                  </a:cubicBezTo>
                  <a:cubicBezTo>
                    <a:pt x="791" y="1088"/>
                    <a:pt x="730" y="1315"/>
                    <a:pt x="551" y="1418"/>
                  </a:cubicBezTo>
                  <a:cubicBezTo>
                    <a:pt x="455" y="1472"/>
                    <a:pt x="343" y="1482"/>
                    <a:pt x="243" y="1447"/>
                  </a:cubicBezTo>
                  <a:cubicBezTo>
                    <a:pt x="375" y="1514"/>
                    <a:pt x="535" y="1514"/>
                    <a:pt x="672" y="1434"/>
                  </a:cubicBezTo>
                  <a:cubicBezTo>
                    <a:pt x="743" y="1392"/>
                    <a:pt x="797" y="1335"/>
                    <a:pt x="835" y="1267"/>
                  </a:cubicBezTo>
                  <a:cubicBezTo>
                    <a:pt x="874" y="1335"/>
                    <a:pt x="928" y="1392"/>
                    <a:pt x="999" y="1434"/>
                  </a:cubicBezTo>
                  <a:cubicBezTo>
                    <a:pt x="1136" y="1514"/>
                    <a:pt x="1296" y="1511"/>
                    <a:pt x="1427" y="1447"/>
                  </a:cubicBezTo>
                  <a:cubicBezTo>
                    <a:pt x="1328" y="1479"/>
                    <a:pt x="1219" y="1472"/>
                    <a:pt x="1120" y="1418"/>
                  </a:cubicBezTo>
                  <a:cubicBezTo>
                    <a:pt x="941" y="1315"/>
                    <a:pt x="880" y="1085"/>
                    <a:pt x="983" y="909"/>
                  </a:cubicBezTo>
                  <a:cubicBezTo>
                    <a:pt x="1085" y="730"/>
                    <a:pt x="1312" y="669"/>
                    <a:pt x="1491" y="771"/>
                  </a:cubicBezTo>
                  <a:cubicBezTo>
                    <a:pt x="1587" y="826"/>
                    <a:pt x="1651" y="919"/>
                    <a:pt x="1671" y="1021"/>
                  </a:cubicBezTo>
                  <a:cubicBezTo>
                    <a:pt x="1661" y="877"/>
                    <a:pt x="1581" y="736"/>
                    <a:pt x="1447" y="656"/>
                  </a:cubicBezTo>
                  <a:close/>
                </a:path>
              </a:pathLst>
            </a:cu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13"/>
            <p:cNvSpPr>
              <a:spLocks noChangeArrowheads="1"/>
            </p:cNvSpPr>
            <p:nvPr/>
          </p:nvSpPr>
          <p:spPr bwMode="auto">
            <a:xfrm>
              <a:off x="3791" y="2049"/>
              <a:ext cx="80" cy="79"/>
            </a:xfrm>
            <a:prstGeom prst="ellipse">
              <a:avLst/>
            </a:pr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3694" y="1794"/>
              <a:ext cx="290" cy="40"/>
            </a:xfrm>
            <a:custGeom>
              <a:avLst/>
              <a:gdLst>
                <a:gd name="T0" fmla="*/ 0 w 439"/>
                <a:gd name="T1" fmla="*/ 52 h 61"/>
                <a:gd name="T2" fmla="*/ 211 w 439"/>
                <a:gd name="T3" fmla="*/ 0 h 61"/>
                <a:gd name="T4" fmla="*/ 439 w 439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9" h="61">
                  <a:moveTo>
                    <a:pt x="0" y="52"/>
                  </a:moveTo>
                  <a:cubicBezTo>
                    <a:pt x="64" y="20"/>
                    <a:pt x="135" y="0"/>
                    <a:pt x="211" y="0"/>
                  </a:cubicBezTo>
                  <a:cubicBezTo>
                    <a:pt x="295" y="0"/>
                    <a:pt x="371" y="23"/>
                    <a:pt x="439" y="61"/>
                  </a:cubicBezTo>
                </a:path>
              </a:pathLst>
            </a:cu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3537" y="2072"/>
              <a:ext cx="135" cy="262"/>
            </a:xfrm>
            <a:custGeom>
              <a:avLst/>
              <a:gdLst>
                <a:gd name="T0" fmla="*/ 205 w 205"/>
                <a:gd name="T1" fmla="*/ 400 h 400"/>
                <a:gd name="T2" fmla="*/ 0 w 205"/>
                <a:gd name="T3" fmla="*/ 25 h 400"/>
                <a:gd name="T4" fmla="*/ 0 w 205"/>
                <a:gd name="T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" h="400">
                  <a:moveTo>
                    <a:pt x="205" y="400"/>
                  </a:moveTo>
                  <a:cubicBezTo>
                    <a:pt x="80" y="320"/>
                    <a:pt x="0" y="182"/>
                    <a:pt x="0" y="25"/>
                  </a:cubicBezTo>
                  <a:cubicBezTo>
                    <a:pt x="0" y="16"/>
                    <a:pt x="0" y="9"/>
                    <a:pt x="0" y="0"/>
                  </a:cubicBezTo>
                </a:path>
              </a:pathLst>
            </a:cu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3979" y="2076"/>
              <a:ext cx="148" cy="264"/>
            </a:xfrm>
            <a:custGeom>
              <a:avLst/>
              <a:gdLst>
                <a:gd name="T0" fmla="*/ 224 w 224"/>
                <a:gd name="T1" fmla="*/ 0 h 403"/>
                <a:gd name="T2" fmla="*/ 224 w 224"/>
                <a:gd name="T3" fmla="*/ 16 h 403"/>
                <a:gd name="T4" fmla="*/ 0 w 224"/>
                <a:gd name="T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" h="403">
                  <a:moveTo>
                    <a:pt x="224" y="0"/>
                  </a:moveTo>
                  <a:cubicBezTo>
                    <a:pt x="224" y="7"/>
                    <a:pt x="224" y="13"/>
                    <a:pt x="224" y="16"/>
                  </a:cubicBezTo>
                  <a:cubicBezTo>
                    <a:pt x="224" y="183"/>
                    <a:pt x="135" y="327"/>
                    <a:pt x="0" y="403"/>
                  </a:cubicBezTo>
                </a:path>
              </a:pathLst>
            </a:cu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109723" y="4923770"/>
            <a:ext cx="668586" cy="494565"/>
            <a:chOff x="1991" y="794"/>
            <a:chExt cx="3696" cy="2734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1991" y="1826"/>
              <a:ext cx="1711" cy="1702"/>
            </a:xfrm>
            <a:prstGeom prst="ellipse">
              <a:avLst/>
            </a:pr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691" y="2536"/>
              <a:ext cx="996" cy="992"/>
            </a:xfrm>
            <a:prstGeom prst="ellipse">
              <a:avLst/>
            </a:pr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2571" y="2405"/>
              <a:ext cx="550" cy="545"/>
            </a:xfrm>
            <a:prstGeom prst="ellipse">
              <a:avLst/>
            </a:pr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4977" y="2822"/>
              <a:ext cx="424" cy="420"/>
            </a:xfrm>
            <a:prstGeom prst="ellipse">
              <a:avLst/>
            </a:pr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3415" y="1406"/>
              <a:ext cx="2191" cy="1270"/>
            </a:xfrm>
            <a:custGeom>
              <a:avLst/>
              <a:gdLst>
                <a:gd name="T0" fmla="*/ 152 w 1163"/>
                <a:gd name="T1" fmla="*/ 678 h 678"/>
                <a:gd name="T2" fmla="*/ 633 w 1163"/>
                <a:gd name="T3" fmla="*/ 678 h 678"/>
                <a:gd name="T4" fmla="*/ 1043 w 1163"/>
                <a:gd name="T5" fmla="*/ 519 h 678"/>
                <a:gd name="T6" fmla="*/ 1163 w 1163"/>
                <a:gd name="T7" fmla="*/ 0 h 678"/>
                <a:gd name="T8" fmla="*/ 268 w 1163"/>
                <a:gd name="T9" fmla="*/ 0 h 678"/>
                <a:gd name="T10" fmla="*/ 0 w 1163"/>
                <a:gd name="T11" fmla="*/ 339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3" h="678">
                  <a:moveTo>
                    <a:pt x="152" y="678"/>
                  </a:moveTo>
                  <a:cubicBezTo>
                    <a:pt x="633" y="678"/>
                    <a:pt x="633" y="678"/>
                    <a:pt x="633" y="678"/>
                  </a:cubicBezTo>
                  <a:cubicBezTo>
                    <a:pt x="756" y="442"/>
                    <a:pt x="1043" y="519"/>
                    <a:pt x="1043" y="519"/>
                  </a:cubicBezTo>
                  <a:cubicBezTo>
                    <a:pt x="1163" y="0"/>
                    <a:pt x="1163" y="0"/>
                    <a:pt x="1163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0" y="339"/>
                    <a:pt x="0" y="339"/>
                    <a:pt x="0" y="339"/>
                  </a:cubicBezTo>
                </a:path>
              </a:pathLst>
            </a:cu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2447" y="1320"/>
              <a:ext cx="211" cy="506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H="1">
              <a:off x="3219" y="1241"/>
              <a:ext cx="403" cy="446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3451" y="1498"/>
              <a:ext cx="205" cy="157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734" y="794"/>
              <a:ext cx="0" cy="578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H="1">
              <a:off x="4924" y="1687"/>
              <a:ext cx="582" cy="0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H="1">
              <a:off x="4898" y="1904"/>
              <a:ext cx="582" cy="0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069582" y="2732693"/>
            <a:ext cx="695325" cy="715707"/>
            <a:chOff x="4624215" y="2658211"/>
            <a:chExt cx="695325" cy="715707"/>
          </a:xfrm>
        </p:grpSpPr>
        <p:sp>
          <p:nvSpPr>
            <p:cNvPr id="32" name="Freeform 19"/>
            <p:cNvSpPr>
              <a:spLocks noEditPoints="1"/>
            </p:cNvSpPr>
            <p:nvPr/>
          </p:nvSpPr>
          <p:spPr bwMode="auto">
            <a:xfrm>
              <a:off x="4724810" y="2735835"/>
              <a:ext cx="381087" cy="638083"/>
            </a:xfrm>
            <a:custGeom>
              <a:avLst/>
              <a:gdLst>
                <a:gd name="T0" fmla="*/ 960 w 1216"/>
                <a:gd name="T1" fmla="*/ 1440 h 2048"/>
                <a:gd name="T2" fmla="*/ 640 w 1216"/>
                <a:gd name="T3" fmla="*/ 1440 h 2048"/>
                <a:gd name="T4" fmla="*/ 192 w 1216"/>
                <a:gd name="T5" fmla="*/ 1024 h 2048"/>
                <a:gd name="T6" fmla="*/ 1024 w 1216"/>
                <a:gd name="T7" fmla="*/ 1088 h 2048"/>
                <a:gd name="T8" fmla="*/ 192 w 1216"/>
                <a:gd name="T9" fmla="*/ 1024 h 2048"/>
                <a:gd name="T10" fmla="*/ 192 w 1216"/>
                <a:gd name="T11" fmla="*/ 896 h 2048"/>
                <a:gd name="T12" fmla="*/ 1024 w 1216"/>
                <a:gd name="T13" fmla="*/ 832 h 2048"/>
                <a:gd name="T14" fmla="*/ 192 w 1216"/>
                <a:gd name="T15" fmla="*/ 640 h 2048"/>
                <a:gd name="T16" fmla="*/ 1024 w 1216"/>
                <a:gd name="T17" fmla="*/ 704 h 2048"/>
                <a:gd name="T18" fmla="*/ 192 w 1216"/>
                <a:gd name="T19" fmla="*/ 640 h 2048"/>
                <a:gd name="T20" fmla="*/ 192 w 1216"/>
                <a:gd name="T21" fmla="*/ 320 h 2048"/>
                <a:gd name="T22" fmla="*/ 640 w 1216"/>
                <a:gd name="T23" fmla="*/ 256 h 2048"/>
                <a:gd name="T24" fmla="*/ 192 w 1216"/>
                <a:gd name="T25" fmla="*/ 448 h 2048"/>
                <a:gd name="T26" fmla="*/ 640 w 1216"/>
                <a:gd name="T27" fmla="*/ 512 h 2048"/>
                <a:gd name="T28" fmla="*/ 192 w 1216"/>
                <a:gd name="T29" fmla="*/ 448 h 2048"/>
                <a:gd name="T30" fmla="*/ 832 w 1216"/>
                <a:gd name="T31" fmla="*/ 383 h 2048"/>
                <a:gd name="T32" fmla="*/ 1133 w 1216"/>
                <a:gd name="T33" fmla="*/ 448 h 2048"/>
                <a:gd name="T34" fmla="*/ 960 w 1216"/>
                <a:gd name="T35" fmla="*/ 1728 h 2048"/>
                <a:gd name="T36" fmla="*/ 1216 w 1216"/>
                <a:gd name="T37" fmla="*/ 1601 h 2048"/>
                <a:gd name="T38" fmla="*/ 832 w 1216"/>
                <a:gd name="T39" fmla="*/ 0 h 2048"/>
                <a:gd name="T40" fmla="*/ 0 w 1216"/>
                <a:gd name="T41" fmla="*/ 128 h 2048"/>
                <a:gd name="T42" fmla="*/ 128 w 1216"/>
                <a:gd name="T43" fmla="*/ 1728 h 2048"/>
                <a:gd name="T44" fmla="*/ 640 w 1216"/>
                <a:gd name="T45" fmla="*/ 2048 h 2048"/>
                <a:gd name="T46" fmla="*/ 960 w 1216"/>
                <a:gd name="T47" fmla="*/ 2048 h 2048"/>
                <a:gd name="T48" fmla="*/ 704 w 1216"/>
                <a:gd name="T49" fmla="*/ 1642 h 2048"/>
                <a:gd name="T50" fmla="*/ 800 w 1216"/>
                <a:gd name="T51" fmla="*/ 1798 h 2048"/>
                <a:gd name="T52" fmla="*/ 896 w 1216"/>
                <a:gd name="T53" fmla="*/ 1642 h 2048"/>
                <a:gd name="T54" fmla="*/ 704 w 1216"/>
                <a:gd name="T55" fmla="*/ 1642 h 2048"/>
                <a:gd name="T56" fmla="*/ 960 w 1216"/>
                <a:gd name="T57" fmla="*/ 1664 h 2048"/>
                <a:gd name="T58" fmla="*/ 1152 w 1216"/>
                <a:gd name="T59" fmla="*/ 1600 h 2048"/>
                <a:gd name="T60" fmla="*/ 896 w 1216"/>
                <a:gd name="T61" fmla="*/ 512 h 2048"/>
                <a:gd name="T62" fmla="*/ 768 w 1216"/>
                <a:gd name="T63" fmla="*/ 64 h 2048"/>
                <a:gd name="T64" fmla="*/ 64 w 1216"/>
                <a:gd name="T65" fmla="*/ 128 h 2048"/>
                <a:gd name="T66" fmla="*/ 128 w 1216"/>
                <a:gd name="T67" fmla="*/ 1664 h 2048"/>
                <a:gd name="T68" fmla="*/ 640 w 1216"/>
                <a:gd name="T69" fmla="*/ 1597 h 2048"/>
                <a:gd name="T70" fmla="*/ 800 w 1216"/>
                <a:gd name="T71" fmla="*/ 1216 h 2048"/>
                <a:gd name="T72" fmla="*/ 960 w 1216"/>
                <a:gd name="T73" fmla="*/ 1597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6" h="2048">
                  <a:moveTo>
                    <a:pt x="800" y="1600"/>
                  </a:moveTo>
                  <a:cubicBezTo>
                    <a:pt x="888" y="1600"/>
                    <a:pt x="960" y="1528"/>
                    <a:pt x="960" y="1440"/>
                  </a:cubicBezTo>
                  <a:cubicBezTo>
                    <a:pt x="960" y="1352"/>
                    <a:pt x="888" y="1280"/>
                    <a:pt x="800" y="1280"/>
                  </a:cubicBezTo>
                  <a:cubicBezTo>
                    <a:pt x="712" y="1280"/>
                    <a:pt x="640" y="1352"/>
                    <a:pt x="640" y="1440"/>
                  </a:cubicBezTo>
                  <a:cubicBezTo>
                    <a:pt x="640" y="1528"/>
                    <a:pt x="712" y="1600"/>
                    <a:pt x="800" y="1600"/>
                  </a:cubicBezTo>
                  <a:close/>
                  <a:moveTo>
                    <a:pt x="192" y="1024"/>
                  </a:moveTo>
                  <a:cubicBezTo>
                    <a:pt x="192" y="1088"/>
                    <a:pt x="192" y="1088"/>
                    <a:pt x="192" y="1088"/>
                  </a:cubicBezTo>
                  <a:cubicBezTo>
                    <a:pt x="1024" y="1088"/>
                    <a:pt x="1024" y="1088"/>
                    <a:pt x="1024" y="1088"/>
                  </a:cubicBezTo>
                  <a:cubicBezTo>
                    <a:pt x="1024" y="1024"/>
                    <a:pt x="1024" y="1024"/>
                    <a:pt x="1024" y="1024"/>
                  </a:cubicBezTo>
                  <a:lnTo>
                    <a:pt x="192" y="1024"/>
                  </a:lnTo>
                  <a:close/>
                  <a:moveTo>
                    <a:pt x="192" y="832"/>
                  </a:moveTo>
                  <a:cubicBezTo>
                    <a:pt x="192" y="896"/>
                    <a:pt x="192" y="896"/>
                    <a:pt x="192" y="896"/>
                  </a:cubicBezTo>
                  <a:cubicBezTo>
                    <a:pt x="1024" y="896"/>
                    <a:pt x="1024" y="896"/>
                    <a:pt x="1024" y="896"/>
                  </a:cubicBezTo>
                  <a:cubicBezTo>
                    <a:pt x="1024" y="832"/>
                    <a:pt x="1024" y="832"/>
                    <a:pt x="1024" y="832"/>
                  </a:cubicBezTo>
                  <a:lnTo>
                    <a:pt x="192" y="832"/>
                  </a:lnTo>
                  <a:close/>
                  <a:moveTo>
                    <a:pt x="192" y="640"/>
                  </a:moveTo>
                  <a:cubicBezTo>
                    <a:pt x="192" y="704"/>
                    <a:pt x="192" y="704"/>
                    <a:pt x="192" y="704"/>
                  </a:cubicBezTo>
                  <a:cubicBezTo>
                    <a:pt x="1024" y="704"/>
                    <a:pt x="1024" y="704"/>
                    <a:pt x="1024" y="704"/>
                  </a:cubicBezTo>
                  <a:cubicBezTo>
                    <a:pt x="1024" y="640"/>
                    <a:pt x="1024" y="640"/>
                    <a:pt x="1024" y="640"/>
                  </a:cubicBezTo>
                  <a:lnTo>
                    <a:pt x="192" y="640"/>
                  </a:lnTo>
                  <a:close/>
                  <a:moveTo>
                    <a:pt x="192" y="256"/>
                  </a:moveTo>
                  <a:cubicBezTo>
                    <a:pt x="192" y="320"/>
                    <a:pt x="192" y="320"/>
                    <a:pt x="192" y="320"/>
                  </a:cubicBezTo>
                  <a:cubicBezTo>
                    <a:pt x="640" y="320"/>
                    <a:pt x="640" y="320"/>
                    <a:pt x="640" y="320"/>
                  </a:cubicBezTo>
                  <a:cubicBezTo>
                    <a:pt x="640" y="256"/>
                    <a:pt x="640" y="256"/>
                    <a:pt x="640" y="256"/>
                  </a:cubicBezTo>
                  <a:lnTo>
                    <a:pt x="192" y="256"/>
                  </a:lnTo>
                  <a:close/>
                  <a:moveTo>
                    <a:pt x="192" y="448"/>
                  </a:moveTo>
                  <a:cubicBezTo>
                    <a:pt x="192" y="512"/>
                    <a:pt x="192" y="512"/>
                    <a:pt x="192" y="512"/>
                  </a:cubicBezTo>
                  <a:cubicBezTo>
                    <a:pt x="640" y="512"/>
                    <a:pt x="640" y="512"/>
                    <a:pt x="640" y="512"/>
                  </a:cubicBezTo>
                  <a:cubicBezTo>
                    <a:pt x="640" y="448"/>
                    <a:pt x="640" y="448"/>
                    <a:pt x="640" y="448"/>
                  </a:cubicBezTo>
                  <a:lnTo>
                    <a:pt x="192" y="448"/>
                  </a:lnTo>
                  <a:close/>
                  <a:moveTo>
                    <a:pt x="832" y="96"/>
                  </a:moveTo>
                  <a:cubicBezTo>
                    <a:pt x="832" y="383"/>
                    <a:pt x="832" y="383"/>
                    <a:pt x="832" y="383"/>
                  </a:cubicBezTo>
                  <a:cubicBezTo>
                    <a:pt x="832" y="419"/>
                    <a:pt x="861" y="448"/>
                    <a:pt x="896" y="448"/>
                  </a:cubicBezTo>
                  <a:cubicBezTo>
                    <a:pt x="1133" y="448"/>
                    <a:pt x="1133" y="448"/>
                    <a:pt x="1133" y="448"/>
                  </a:cubicBezTo>
                  <a:lnTo>
                    <a:pt x="832" y="96"/>
                  </a:lnTo>
                  <a:close/>
                  <a:moveTo>
                    <a:pt x="960" y="1728"/>
                  </a:moveTo>
                  <a:cubicBezTo>
                    <a:pt x="1088" y="1728"/>
                    <a:pt x="1088" y="1728"/>
                    <a:pt x="1088" y="1728"/>
                  </a:cubicBezTo>
                  <a:cubicBezTo>
                    <a:pt x="1159" y="1728"/>
                    <a:pt x="1216" y="1671"/>
                    <a:pt x="1216" y="1601"/>
                  </a:cubicBezTo>
                  <a:cubicBezTo>
                    <a:pt x="1216" y="448"/>
                    <a:pt x="1216" y="448"/>
                    <a:pt x="1216" y="448"/>
                  </a:cubicBezTo>
                  <a:cubicBezTo>
                    <a:pt x="832" y="0"/>
                    <a:pt x="832" y="0"/>
                    <a:pt x="83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00"/>
                    <a:pt x="0" y="1600"/>
                    <a:pt x="0" y="1600"/>
                  </a:cubicBezTo>
                  <a:cubicBezTo>
                    <a:pt x="0" y="1670"/>
                    <a:pt x="57" y="1728"/>
                    <a:pt x="128" y="1728"/>
                  </a:cubicBezTo>
                  <a:cubicBezTo>
                    <a:pt x="640" y="1728"/>
                    <a:pt x="640" y="1728"/>
                    <a:pt x="640" y="1728"/>
                  </a:cubicBezTo>
                  <a:cubicBezTo>
                    <a:pt x="640" y="2048"/>
                    <a:pt x="640" y="2048"/>
                    <a:pt x="640" y="2048"/>
                  </a:cubicBezTo>
                  <a:cubicBezTo>
                    <a:pt x="800" y="1888"/>
                    <a:pt x="800" y="1888"/>
                    <a:pt x="800" y="1888"/>
                  </a:cubicBezTo>
                  <a:cubicBezTo>
                    <a:pt x="960" y="2048"/>
                    <a:pt x="960" y="2048"/>
                    <a:pt x="960" y="2048"/>
                  </a:cubicBezTo>
                  <a:lnTo>
                    <a:pt x="960" y="1728"/>
                  </a:lnTo>
                  <a:close/>
                  <a:moveTo>
                    <a:pt x="704" y="1642"/>
                  </a:moveTo>
                  <a:cubicBezTo>
                    <a:pt x="704" y="1894"/>
                    <a:pt x="704" y="1894"/>
                    <a:pt x="704" y="1894"/>
                  </a:cubicBezTo>
                  <a:cubicBezTo>
                    <a:pt x="800" y="1798"/>
                    <a:pt x="800" y="1798"/>
                    <a:pt x="800" y="1798"/>
                  </a:cubicBezTo>
                  <a:cubicBezTo>
                    <a:pt x="896" y="1894"/>
                    <a:pt x="896" y="1894"/>
                    <a:pt x="896" y="1894"/>
                  </a:cubicBezTo>
                  <a:cubicBezTo>
                    <a:pt x="896" y="1642"/>
                    <a:pt x="896" y="1642"/>
                    <a:pt x="896" y="1642"/>
                  </a:cubicBezTo>
                  <a:cubicBezTo>
                    <a:pt x="867" y="1656"/>
                    <a:pt x="834" y="1664"/>
                    <a:pt x="800" y="1664"/>
                  </a:cubicBezTo>
                  <a:cubicBezTo>
                    <a:pt x="766" y="1664"/>
                    <a:pt x="733" y="1656"/>
                    <a:pt x="704" y="1642"/>
                  </a:cubicBezTo>
                  <a:close/>
                  <a:moveTo>
                    <a:pt x="960" y="1597"/>
                  </a:moveTo>
                  <a:cubicBezTo>
                    <a:pt x="960" y="1664"/>
                    <a:pt x="960" y="1664"/>
                    <a:pt x="960" y="1664"/>
                  </a:cubicBezTo>
                  <a:cubicBezTo>
                    <a:pt x="1088" y="1664"/>
                    <a:pt x="1088" y="1664"/>
                    <a:pt x="1088" y="1664"/>
                  </a:cubicBezTo>
                  <a:cubicBezTo>
                    <a:pt x="1123" y="1664"/>
                    <a:pt x="1152" y="1636"/>
                    <a:pt x="1152" y="1600"/>
                  </a:cubicBezTo>
                  <a:cubicBezTo>
                    <a:pt x="1152" y="512"/>
                    <a:pt x="1152" y="512"/>
                    <a:pt x="1152" y="512"/>
                  </a:cubicBezTo>
                  <a:cubicBezTo>
                    <a:pt x="896" y="512"/>
                    <a:pt x="896" y="512"/>
                    <a:pt x="896" y="512"/>
                  </a:cubicBezTo>
                  <a:cubicBezTo>
                    <a:pt x="825" y="512"/>
                    <a:pt x="768" y="455"/>
                    <a:pt x="768" y="384"/>
                  </a:cubicBezTo>
                  <a:cubicBezTo>
                    <a:pt x="768" y="64"/>
                    <a:pt x="768" y="64"/>
                    <a:pt x="768" y="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93" y="64"/>
                    <a:pt x="64" y="93"/>
                    <a:pt x="64" y="128"/>
                  </a:cubicBezTo>
                  <a:cubicBezTo>
                    <a:pt x="64" y="1600"/>
                    <a:pt x="64" y="1600"/>
                    <a:pt x="64" y="1600"/>
                  </a:cubicBezTo>
                  <a:cubicBezTo>
                    <a:pt x="64" y="1635"/>
                    <a:pt x="93" y="1664"/>
                    <a:pt x="128" y="1664"/>
                  </a:cubicBezTo>
                  <a:cubicBezTo>
                    <a:pt x="640" y="1664"/>
                    <a:pt x="640" y="1664"/>
                    <a:pt x="640" y="1664"/>
                  </a:cubicBezTo>
                  <a:cubicBezTo>
                    <a:pt x="640" y="1597"/>
                    <a:pt x="640" y="1597"/>
                    <a:pt x="640" y="1597"/>
                  </a:cubicBezTo>
                  <a:cubicBezTo>
                    <a:pt x="600" y="1556"/>
                    <a:pt x="576" y="1501"/>
                    <a:pt x="576" y="1440"/>
                  </a:cubicBezTo>
                  <a:cubicBezTo>
                    <a:pt x="576" y="1316"/>
                    <a:pt x="676" y="1216"/>
                    <a:pt x="800" y="1216"/>
                  </a:cubicBezTo>
                  <a:cubicBezTo>
                    <a:pt x="924" y="1216"/>
                    <a:pt x="1024" y="1316"/>
                    <a:pt x="1024" y="1440"/>
                  </a:cubicBezTo>
                  <a:cubicBezTo>
                    <a:pt x="1024" y="1501"/>
                    <a:pt x="1000" y="1556"/>
                    <a:pt x="960" y="159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23"/>
            <p:cNvSpPr>
              <a:spLocks noEditPoints="1"/>
            </p:cNvSpPr>
            <p:nvPr/>
          </p:nvSpPr>
          <p:spPr bwMode="auto">
            <a:xfrm>
              <a:off x="4624215" y="2658211"/>
              <a:ext cx="695325" cy="690563"/>
            </a:xfrm>
            <a:custGeom>
              <a:avLst/>
              <a:gdLst>
                <a:gd name="T0" fmla="*/ 0 w 1963"/>
                <a:gd name="T1" fmla="*/ 981 h 1963"/>
                <a:gd name="T2" fmla="*/ 982 w 1963"/>
                <a:gd name="T3" fmla="*/ 0 h 1963"/>
                <a:gd name="T4" fmla="*/ 1963 w 1963"/>
                <a:gd name="T5" fmla="*/ 981 h 1963"/>
                <a:gd name="T6" fmla="*/ 982 w 1963"/>
                <a:gd name="T7" fmla="*/ 1963 h 1963"/>
                <a:gd name="T8" fmla="*/ 0 w 1963"/>
                <a:gd name="T9" fmla="*/ 981 h 1963"/>
                <a:gd name="T10" fmla="*/ 319 w 1963"/>
                <a:gd name="T11" fmla="*/ 379 h 1963"/>
                <a:gd name="T12" fmla="*/ 86 w 1963"/>
                <a:gd name="T13" fmla="*/ 981 h 1963"/>
                <a:gd name="T14" fmla="*/ 982 w 1963"/>
                <a:gd name="T15" fmla="*/ 1877 h 1963"/>
                <a:gd name="T16" fmla="*/ 1584 w 1963"/>
                <a:gd name="T17" fmla="*/ 1644 h 1963"/>
                <a:gd name="T18" fmla="*/ 319 w 1963"/>
                <a:gd name="T19" fmla="*/ 379 h 1963"/>
                <a:gd name="T20" fmla="*/ 379 w 1963"/>
                <a:gd name="T21" fmla="*/ 318 h 1963"/>
                <a:gd name="T22" fmla="*/ 982 w 1963"/>
                <a:gd name="T23" fmla="*/ 85 h 1963"/>
                <a:gd name="T24" fmla="*/ 1878 w 1963"/>
                <a:gd name="T25" fmla="*/ 981 h 1963"/>
                <a:gd name="T26" fmla="*/ 1645 w 1963"/>
                <a:gd name="T27" fmla="*/ 1584 h 1963"/>
                <a:gd name="T28" fmla="*/ 379 w 1963"/>
                <a:gd name="T29" fmla="*/ 318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63" h="1963">
                  <a:moveTo>
                    <a:pt x="0" y="981"/>
                  </a:moveTo>
                  <a:cubicBezTo>
                    <a:pt x="0" y="439"/>
                    <a:pt x="440" y="0"/>
                    <a:pt x="982" y="0"/>
                  </a:cubicBezTo>
                  <a:cubicBezTo>
                    <a:pt x="1524" y="0"/>
                    <a:pt x="1963" y="439"/>
                    <a:pt x="1963" y="981"/>
                  </a:cubicBezTo>
                  <a:cubicBezTo>
                    <a:pt x="1963" y="1523"/>
                    <a:pt x="1524" y="1963"/>
                    <a:pt x="982" y="1963"/>
                  </a:cubicBezTo>
                  <a:cubicBezTo>
                    <a:pt x="440" y="1963"/>
                    <a:pt x="0" y="1523"/>
                    <a:pt x="0" y="981"/>
                  </a:cubicBezTo>
                  <a:close/>
                  <a:moveTo>
                    <a:pt x="319" y="379"/>
                  </a:moveTo>
                  <a:cubicBezTo>
                    <a:pt x="174" y="538"/>
                    <a:pt x="86" y="749"/>
                    <a:pt x="86" y="981"/>
                  </a:cubicBezTo>
                  <a:cubicBezTo>
                    <a:pt x="86" y="1476"/>
                    <a:pt x="487" y="1877"/>
                    <a:pt x="982" y="1877"/>
                  </a:cubicBezTo>
                  <a:cubicBezTo>
                    <a:pt x="1214" y="1877"/>
                    <a:pt x="1425" y="1789"/>
                    <a:pt x="1584" y="1644"/>
                  </a:cubicBezTo>
                  <a:lnTo>
                    <a:pt x="319" y="379"/>
                  </a:lnTo>
                  <a:close/>
                  <a:moveTo>
                    <a:pt x="379" y="318"/>
                  </a:moveTo>
                  <a:cubicBezTo>
                    <a:pt x="538" y="174"/>
                    <a:pt x="750" y="85"/>
                    <a:pt x="982" y="85"/>
                  </a:cubicBezTo>
                  <a:cubicBezTo>
                    <a:pt x="1477" y="85"/>
                    <a:pt x="1878" y="486"/>
                    <a:pt x="1878" y="981"/>
                  </a:cubicBezTo>
                  <a:cubicBezTo>
                    <a:pt x="1878" y="1213"/>
                    <a:pt x="1789" y="1425"/>
                    <a:pt x="1645" y="1584"/>
                  </a:cubicBezTo>
                  <a:lnTo>
                    <a:pt x="379" y="3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64" name="Freeform 63"/>
          <p:cNvSpPr>
            <a:spLocks/>
          </p:cNvSpPr>
          <p:nvPr/>
        </p:nvSpPr>
        <p:spPr bwMode="auto">
          <a:xfrm>
            <a:off x="1011384" y="5771136"/>
            <a:ext cx="948665" cy="937607"/>
          </a:xfrm>
          <a:custGeom>
            <a:avLst/>
            <a:gdLst>
              <a:gd name="T0" fmla="*/ 624 w 661"/>
              <a:gd name="T1" fmla="*/ 179 h 660"/>
              <a:gd name="T2" fmla="*/ 608 w 661"/>
              <a:gd name="T3" fmla="*/ 151 h 660"/>
              <a:gd name="T4" fmla="*/ 347 w 661"/>
              <a:gd name="T5" fmla="*/ 0 h 660"/>
              <a:gd name="T6" fmla="*/ 331 w 661"/>
              <a:gd name="T7" fmla="*/ 0 h 660"/>
              <a:gd name="T8" fmla="*/ 315 w 661"/>
              <a:gd name="T9" fmla="*/ 0 h 660"/>
              <a:gd name="T10" fmla="*/ 53 w 661"/>
              <a:gd name="T11" fmla="*/ 151 h 660"/>
              <a:gd name="T12" fmla="*/ 37 w 661"/>
              <a:gd name="T13" fmla="*/ 179 h 660"/>
              <a:gd name="T14" fmla="*/ 0 w 661"/>
              <a:gd name="T15" fmla="*/ 330 h 660"/>
              <a:gd name="T16" fmla="*/ 37 w 661"/>
              <a:gd name="T17" fmla="*/ 481 h 660"/>
              <a:gd name="T18" fmla="*/ 53 w 661"/>
              <a:gd name="T19" fmla="*/ 509 h 660"/>
              <a:gd name="T20" fmla="*/ 315 w 661"/>
              <a:gd name="T21" fmla="*/ 660 h 660"/>
              <a:gd name="T22" fmla="*/ 331 w 661"/>
              <a:gd name="T23" fmla="*/ 660 h 660"/>
              <a:gd name="T24" fmla="*/ 347 w 661"/>
              <a:gd name="T25" fmla="*/ 660 h 660"/>
              <a:gd name="T26" fmla="*/ 608 w 661"/>
              <a:gd name="T27" fmla="*/ 509 h 660"/>
              <a:gd name="T28" fmla="*/ 624 w 661"/>
              <a:gd name="T29" fmla="*/ 481 h 660"/>
              <a:gd name="T30" fmla="*/ 661 w 661"/>
              <a:gd name="T31" fmla="*/ 330 h 660"/>
              <a:gd name="T32" fmla="*/ 624 w 661"/>
              <a:gd name="T33" fmla="*/ 179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1" h="660">
                <a:moveTo>
                  <a:pt x="624" y="179"/>
                </a:moveTo>
                <a:cubicBezTo>
                  <a:pt x="619" y="169"/>
                  <a:pt x="614" y="160"/>
                  <a:pt x="608" y="151"/>
                </a:cubicBezTo>
                <a:cubicBezTo>
                  <a:pt x="552" y="64"/>
                  <a:pt x="456" y="5"/>
                  <a:pt x="347" y="0"/>
                </a:cubicBezTo>
                <a:cubicBezTo>
                  <a:pt x="341" y="0"/>
                  <a:pt x="336" y="0"/>
                  <a:pt x="331" y="0"/>
                </a:cubicBezTo>
                <a:cubicBezTo>
                  <a:pt x="325" y="0"/>
                  <a:pt x="320" y="0"/>
                  <a:pt x="315" y="0"/>
                </a:cubicBezTo>
                <a:cubicBezTo>
                  <a:pt x="205" y="5"/>
                  <a:pt x="109" y="64"/>
                  <a:pt x="53" y="151"/>
                </a:cubicBezTo>
                <a:cubicBezTo>
                  <a:pt x="47" y="160"/>
                  <a:pt x="42" y="169"/>
                  <a:pt x="37" y="179"/>
                </a:cubicBezTo>
                <a:cubicBezTo>
                  <a:pt x="14" y="224"/>
                  <a:pt x="0" y="276"/>
                  <a:pt x="0" y="330"/>
                </a:cubicBezTo>
                <a:cubicBezTo>
                  <a:pt x="0" y="384"/>
                  <a:pt x="14" y="436"/>
                  <a:pt x="37" y="481"/>
                </a:cubicBezTo>
                <a:cubicBezTo>
                  <a:pt x="42" y="491"/>
                  <a:pt x="47" y="500"/>
                  <a:pt x="53" y="509"/>
                </a:cubicBezTo>
                <a:cubicBezTo>
                  <a:pt x="109" y="596"/>
                  <a:pt x="205" y="655"/>
                  <a:pt x="315" y="660"/>
                </a:cubicBezTo>
                <a:cubicBezTo>
                  <a:pt x="320" y="660"/>
                  <a:pt x="325" y="660"/>
                  <a:pt x="331" y="660"/>
                </a:cubicBezTo>
                <a:cubicBezTo>
                  <a:pt x="336" y="660"/>
                  <a:pt x="341" y="660"/>
                  <a:pt x="347" y="660"/>
                </a:cubicBezTo>
                <a:cubicBezTo>
                  <a:pt x="456" y="655"/>
                  <a:pt x="552" y="596"/>
                  <a:pt x="608" y="509"/>
                </a:cubicBezTo>
                <a:cubicBezTo>
                  <a:pt x="614" y="500"/>
                  <a:pt x="619" y="491"/>
                  <a:pt x="624" y="481"/>
                </a:cubicBezTo>
                <a:cubicBezTo>
                  <a:pt x="647" y="436"/>
                  <a:pt x="661" y="384"/>
                  <a:pt x="661" y="330"/>
                </a:cubicBezTo>
                <a:cubicBezTo>
                  <a:pt x="661" y="276"/>
                  <a:pt x="647" y="224"/>
                  <a:pt x="624" y="179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67115" tIns="33563" rIns="67115" bIns="33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725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7430" y="5989368"/>
            <a:ext cx="8574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Increased profit for farmers through reduced </a:t>
            </a:r>
            <a:r>
              <a:rPr lang="en-US" dirty="0" err="1"/>
              <a:t>fertiliser</a:t>
            </a:r>
            <a:r>
              <a:rPr lang="en-US" dirty="0"/>
              <a:t> usage and increased yields</a:t>
            </a:r>
          </a:p>
        </p:txBody>
      </p:sp>
      <p:sp>
        <p:nvSpPr>
          <p:cNvPr id="73" name="Freeform 5"/>
          <p:cNvSpPr>
            <a:spLocks noEditPoints="1"/>
          </p:cNvSpPr>
          <p:nvPr/>
        </p:nvSpPr>
        <p:spPr bwMode="auto">
          <a:xfrm>
            <a:off x="1302134" y="5866107"/>
            <a:ext cx="480254" cy="615854"/>
          </a:xfrm>
          <a:custGeom>
            <a:avLst/>
            <a:gdLst>
              <a:gd name="T0" fmla="*/ 388 w 1192"/>
              <a:gd name="T1" fmla="*/ 1100 h 1316"/>
              <a:gd name="T2" fmla="*/ 392 w 1192"/>
              <a:gd name="T3" fmla="*/ 1211 h 1316"/>
              <a:gd name="T4" fmla="*/ 717 w 1192"/>
              <a:gd name="T5" fmla="*/ 1158 h 1316"/>
              <a:gd name="T6" fmla="*/ 565 w 1192"/>
              <a:gd name="T7" fmla="*/ 1107 h 1316"/>
              <a:gd name="T8" fmla="*/ 388 w 1192"/>
              <a:gd name="T9" fmla="*/ 1100 h 1316"/>
              <a:gd name="T10" fmla="*/ 746 w 1192"/>
              <a:gd name="T11" fmla="*/ 917 h 1316"/>
              <a:gd name="T12" fmla="*/ 578 w 1192"/>
              <a:gd name="T13" fmla="*/ 989 h 1316"/>
              <a:gd name="T14" fmla="*/ 625 w 1192"/>
              <a:gd name="T15" fmla="*/ 1078 h 1316"/>
              <a:gd name="T16" fmla="*/ 925 w 1192"/>
              <a:gd name="T17" fmla="*/ 887 h 1316"/>
              <a:gd name="T18" fmla="*/ 746 w 1192"/>
              <a:gd name="T19" fmla="*/ 917 h 1316"/>
              <a:gd name="T20" fmla="*/ 414 w 1192"/>
              <a:gd name="T21" fmla="*/ 944 h 1316"/>
              <a:gd name="T22" fmla="*/ 443 w 1192"/>
              <a:gd name="T23" fmla="*/ 790 h 1316"/>
              <a:gd name="T24" fmla="*/ 257 w 1192"/>
              <a:gd name="T25" fmla="*/ 1037 h 1316"/>
              <a:gd name="T26" fmla="*/ 345 w 1192"/>
              <a:gd name="T27" fmla="*/ 1085 h 1316"/>
              <a:gd name="T28" fmla="*/ 414 w 1192"/>
              <a:gd name="T29" fmla="*/ 944 h 1316"/>
              <a:gd name="T30" fmla="*/ 925 w 1192"/>
              <a:gd name="T31" fmla="*/ 666 h 1316"/>
              <a:gd name="T32" fmla="*/ 782 w 1192"/>
              <a:gd name="T33" fmla="*/ 753 h 1316"/>
              <a:gd name="T34" fmla="*/ 840 w 1192"/>
              <a:gd name="T35" fmla="*/ 836 h 1316"/>
              <a:gd name="T36" fmla="*/ 1113 w 1192"/>
              <a:gd name="T37" fmla="*/ 608 h 1316"/>
              <a:gd name="T38" fmla="*/ 925 w 1192"/>
              <a:gd name="T39" fmla="*/ 666 h 1316"/>
              <a:gd name="T40" fmla="*/ 0 w 1192"/>
              <a:gd name="T41" fmla="*/ 1271 h 1316"/>
              <a:gd name="T42" fmla="*/ 15 w 1192"/>
              <a:gd name="T43" fmla="*/ 1316 h 1316"/>
              <a:gd name="T44" fmla="*/ 293 w 1192"/>
              <a:gd name="T45" fmla="*/ 1186 h 1316"/>
              <a:gd name="T46" fmla="*/ 268 w 1192"/>
              <a:gd name="T47" fmla="*/ 1144 h 1316"/>
              <a:gd name="T48" fmla="*/ 0 w 1192"/>
              <a:gd name="T49" fmla="*/ 1271 h 1316"/>
              <a:gd name="T50" fmla="*/ 963 w 1192"/>
              <a:gd name="T51" fmla="*/ 350 h 1316"/>
              <a:gd name="T52" fmla="*/ 1072 w 1192"/>
              <a:gd name="T53" fmla="*/ 309 h 1316"/>
              <a:gd name="T54" fmla="*/ 1007 w 1192"/>
              <a:gd name="T55" fmla="*/ 0 h 1316"/>
              <a:gd name="T56" fmla="*/ 959 w 1192"/>
              <a:gd name="T57" fmla="*/ 178 h 1316"/>
              <a:gd name="T58" fmla="*/ 963 w 1192"/>
              <a:gd name="T59" fmla="*/ 350 h 1316"/>
              <a:gd name="T60" fmla="*/ 939 w 1192"/>
              <a:gd name="T61" fmla="*/ 526 h 1316"/>
              <a:gd name="T62" fmla="*/ 1023 w 1192"/>
              <a:gd name="T63" fmla="*/ 593 h 1316"/>
              <a:gd name="T64" fmla="*/ 1161 w 1192"/>
              <a:gd name="T65" fmla="*/ 274 h 1316"/>
              <a:gd name="T66" fmla="*/ 1049 w 1192"/>
              <a:gd name="T67" fmla="*/ 407 h 1316"/>
              <a:gd name="T68" fmla="*/ 939 w 1192"/>
              <a:gd name="T69" fmla="*/ 526 h 1316"/>
              <a:gd name="T70" fmla="*/ 744 w 1192"/>
              <a:gd name="T71" fmla="*/ 763 h 1316"/>
              <a:gd name="T72" fmla="*/ 777 w 1192"/>
              <a:gd name="T73" fmla="*/ 577 h 1316"/>
              <a:gd name="T74" fmla="*/ 771 w 1192"/>
              <a:gd name="T75" fmla="*/ 402 h 1316"/>
              <a:gd name="T76" fmla="*/ 646 w 1192"/>
              <a:gd name="T77" fmla="*/ 736 h 1316"/>
              <a:gd name="T78" fmla="*/ 744 w 1192"/>
              <a:gd name="T79" fmla="*/ 763 h 1316"/>
              <a:gd name="T80" fmla="*/ 545 w 1192"/>
              <a:gd name="T81" fmla="*/ 971 h 1316"/>
              <a:gd name="T82" fmla="*/ 611 w 1192"/>
              <a:gd name="T83" fmla="*/ 801 h 1316"/>
              <a:gd name="T84" fmla="*/ 602 w 1192"/>
              <a:gd name="T85" fmla="*/ 650 h 1316"/>
              <a:gd name="T86" fmla="*/ 454 w 1192"/>
              <a:gd name="T87" fmla="*/ 927 h 1316"/>
              <a:gd name="T88" fmla="*/ 545 w 1192"/>
              <a:gd name="T89" fmla="*/ 971 h 1316"/>
              <a:gd name="T90" fmla="*/ 916 w 1192"/>
              <a:gd name="T91" fmla="*/ 516 h 1316"/>
              <a:gd name="T92" fmla="*/ 912 w 1192"/>
              <a:gd name="T93" fmla="*/ 333 h 1316"/>
              <a:gd name="T94" fmla="*/ 866 w 1192"/>
              <a:gd name="T95" fmla="*/ 158 h 1316"/>
              <a:gd name="T96" fmla="*/ 815 w 1192"/>
              <a:gd name="T97" fmla="*/ 510 h 1316"/>
              <a:gd name="T98" fmla="*/ 916 w 1192"/>
              <a:gd name="T99" fmla="*/ 516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92" h="1316">
                <a:moveTo>
                  <a:pt x="388" y="1100"/>
                </a:moveTo>
                <a:cubicBezTo>
                  <a:pt x="351" y="1125"/>
                  <a:pt x="338" y="1174"/>
                  <a:pt x="392" y="1211"/>
                </a:cubicBezTo>
                <a:cubicBezTo>
                  <a:pt x="444" y="1247"/>
                  <a:pt x="575" y="1245"/>
                  <a:pt x="717" y="1158"/>
                </a:cubicBezTo>
                <a:cubicBezTo>
                  <a:pt x="717" y="1158"/>
                  <a:pt x="647" y="1160"/>
                  <a:pt x="565" y="1107"/>
                </a:cubicBezTo>
                <a:cubicBezTo>
                  <a:pt x="480" y="1052"/>
                  <a:pt x="425" y="1075"/>
                  <a:pt x="388" y="1100"/>
                </a:cubicBezTo>
                <a:close/>
                <a:moveTo>
                  <a:pt x="746" y="917"/>
                </a:moveTo>
                <a:cubicBezTo>
                  <a:pt x="636" y="911"/>
                  <a:pt x="603" y="951"/>
                  <a:pt x="578" y="989"/>
                </a:cubicBezTo>
                <a:cubicBezTo>
                  <a:pt x="553" y="1026"/>
                  <a:pt x="561" y="1063"/>
                  <a:pt x="625" y="1078"/>
                </a:cubicBezTo>
                <a:cubicBezTo>
                  <a:pt x="688" y="1094"/>
                  <a:pt x="819" y="1061"/>
                  <a:pt x="925" y="887"/>
                </a:cubicBezTo>
                <a:cubicBezTo>
                  <a:pt x="925" y="887"/>
                  <a:pt x="844" y="922"/>
                  <a:pt x="746" y="917"/>
                </a:cubicBezTo>
                <a:close/>
                <a:moveTo>
                  <a:pt x="414" y="944"/>
                </a:moveTo>
                <a:cubicBezTo>
                  <a:pt x="409" y="859"/>
                  <a:pt x="443" y="790"/>
                  <a:pt x="443" y="790"/>
                </a:cubicBezTo>
                <a:cubicBezTo>
                  <a:pt x="341" y="864"/>
                  <a:pt x="260" y="980"/>
                  <a:pt x="257" y="1037"/>
                </a:cubicBezTo>
                <a:cubicBezTo>
                  <a:pt x="255" y="1095"/>
                  <a:pt x="308" y="1104"/>
                  <a:pt x="345" y="1085"/>
                </a:cubicBezTo>
                <a:cubicBezTo>
                  <a:pt x="381" y="1066"/>
                  <a:pt x="421" y="1058"/>
                  <a:pt x="414" y="944"/>
                </a:cubicBezTo>
                <a:close/>
                <a:moveTo>
                  <a:pt x="925" y="666"/>
                </a:moveTo>
                <a:cubicBezTo>
                  <a:pt x="834" y="657"/>
                  <a:pt x="802" y="713"/>
                  <a:pt x="782" y="753"/>
                </a:cubicBezTo>
                <a:cubicBezTo>
                  <a:pt x="762" y="793"/>
                  <a:pt x="774" y="841"/>
                  <a:pt x="840" y="836"/>
                </a:cubicBezTo>
                <a:cubicBezTo>
                  <a:pt x="973" y="826"/>
                  <a:pt x="1058" y="744"/>
                  <a:pt x="1113" y="608"/>
                </a:cubicBezTo>
                <a:cubicBezTo>
                  <a:pt x="1113" y="608"/>
                  <a:pt x="1014" y="675"/>
                  <a:pt x="925" y="666"/>
                </a:cubicBezTo>
                <a:close/>
                <a:moveTo>
                  <a:pt x="0" y="1271"/>
                </a:moveTo>
                <a:cubicBezTo>
                  <a:pt x="15" y="1316"/>
                  <a:pt x="15" y="1316"/>
                  <a:pt x="15" y="1316"/>
                </a:cubicBezTo>
                <a:cubicBezTo>
                  <a:pt x="96" y="1289"/>
                  <a:pt x="237" y="1219"/>
                  <a:pt x="293" y="1186"/>
                </a:cubicBezTo>
                <a:cubicBezTo>
                  <a:pt x="268" y="1144"/>
                  <a:pt x="268" y="1144"/>
                  <a:pt x="268" y="1144"/>
                </a:cubicBezTo>
                <a:cubicBezTo>
                  <a:pt x="214" y="1177"/>
                  <a:pt x="78" y="1244"/>
                  <a:pt x="0" y="1271"/>
                </a:cubicBezTo>
                <a:close/>
                <a:moveTo>
                  <a:pt x="963" y="350"/>
                </a:moveTo>
                <a:cubicBezTo>
                  <a:pt x="981" y="365"/>
                  <a:pt x="1052" y="372"/>
                  <a:pt x="1072" y="309"/>
                </a:cubicBezTo>
                <a:cubicBezTo>
                  <a:pt x="1092" y="247"/>
                  <a:pt x="1073" y="124"/>
                  <a:pt x="1007" y="0"/>
                </a:cubicBezTo>
                <a:cubicBezTo>
                  <a:pt x="1007" y="0"/>
                  <a:pt x="998" y="88"/>
                  <a:pt x="959" y="178"/>
                </a:cubicBezTo>
                <a:cubicBezTo>
                  <a:pt x="908" y="298"/>
                  <a:pt x="945" y="335"/>
                  <a:pt x="963" y="350"/>
                </a:cubicBezTo>
                <a:close/>
                <a:moveTo>
                  <a:pt x="939" y="526"/>
                </a:moveTo>
                <a:cubicBezTo>
                  <a:pt x="931" y="570"/>
                  <a:pt x="963" y="621"/>
                  <a:pt x="1023" y="593"/>
                </a:cubicBezTo>
                <a:cubicBezTo>
                  <a:pt x="1083" y="566"/>
                  <a:pt x="1192" y="466"/>
                  <a:pt x="1161" y="274"/>
                </a:cubicBezTo>
                <a:cubicBezTo>
                  <a:pt x="1161" y="274"/>
                  <a:pt x="1141" y="372"/>
                  <a:pt x="1049" y="407"/>
                </a:cubicBezTo>
                <a:cubicBezTo>
                  <a:pt x="956" y="442"/>
                  <a:pt x="948" y="482"/>
                  <a:pt x="939" y="526"/>
                </a:cubicBezTo>
                <a:close/>
                <a:moveTo>
                  <a:pt x="744" y="763"/>
                </a:moveTo>
                <a:cubicBezTo>
                  <a:pt x="775" y="731"/>
                  <a:pt x="810" y="703"/>
                  <a:pt x="777" y="577"/>
                </a:cubicBezTo>
                <a:cubicBezTo>
                  <a:pt x="751" y="483"/>
                  <a:pt x="771" y="402"/>
                  <a:pt x="771" y="402"/>
                </a:cubicBezTo>
                <a:cubicBezTo>
                  <a:pt x="688" y="516"/>
                  <a:pt x="635" y="671"/>
                  <a:pt x="646" y="736"/>
                </a:cubicBezTo>
                <a:cubicBezTo>
                  <a:pt x="657" y="801"/>
                  <a:pt x="713" y="795"/>
                  <a:pt x="744" y="763"/>
                </a:cubicBezTo>
                <a:close/>
                <a:moveTo>
                  <a:pt x="545" y="971"/>
                </a:moveTo>
                <a:cubicBezTo>
                  <a:pt x="582" y="945"/>
                  <a:pt x="623" y="930"/>
                  <a:pt x="611" y="801"/>
                </a:cubicBezTo>
                <a:cubicBezTo>
                  <a:pt x="603" y="703"/>
                  <a:pt x="602" y="650"/>
                  <a:pt x="602" y="650"/>
                </a:cubicBezTo>
                <a:cubicBezTo>
                  <a:pt x="500" y="748"/>
                  <a:pt x="454" y="861"/>
                  <a:pt x="454" y="927"/>
                </a:cubicBezTo>
                <a:cubicBezTo>
                  <a:pt x="454" y="993"/>
                  <a:pt x="509" y="997"/>
                  <a:pt x="545" y="971"/>
                </a:cubicBezTo>
                <a:close/>
                <a:moveTo>
                  <a:pt x="916" y="516"/>
                </a:moveTo>
                <a:cubicBezTo>
                  <a:pt x="940" y="478"/>
                  <a:pt x="946" y="428"/>
                  <a:pt x="912" y="333"/>
                </a:cubicBezTo>
                <a:cubicBezTo>
                  <a:pt x="880" y="241"/>
                  <a:pt x="866" y="158"/>
                  <a:pt x="866" y="158"/>
                </a:cubicBezTo>
                <a:cubicBezTo>
                  <a:pt x="809" y="286"/>
                  <a:pt x="790" y="449"/>
                  <a:pt x="815" y="510"/>
                </a:cubicBezTo>
                <a:cubicBezTo>
                  <a:pt x="840" y="571"/>
                  <a:pt x="893" y="554"/>
                  <a:pt x="916" y="51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886387" y="1600693"/>
            <a:ext cx="948665" cy="937607"/>
          </a:xfrm>
          <a:custGeom>
            <a:avLst/>
            <a:gdLst>
              <a:gd name="T0" fmla="*/ 624 w 661"/>
              <a:gd name="T1" fmla="*/ 179 h 660"/>
              <a:gd name="T2" fmla="*/ 608 w 661"/>
              <a:gd name="T3" fmla="*/ 151 h 660"/>
              <a:gd name="T4" fmla="*/ 347 w 661"/>
              <a:gd name="T5" fmla="*/ 0 h 660"/>
              <a:gd name="T6" fmla="*/ 331 w 661"/>
              <a:gd name="T7" fmla="*/ 0 h 660"/>
              <a:gd name="T8" fmla="*/ 315 w 661"/>
              <a:gd name="T9" fmla="*/ 0 h 660"/>
              <a:gd name="T10" fmla="*/ 53 w 661"/>
              <a:gd name="T11" fmla="*/ 151 h 660"/>
              <a:gd name="T12" fmla="*/ 37 w 661"/>
              <a:gd name="T13" fmla="*/ 179 h 660"/>
              <a:gd name="T14" fmla="*/ 0 w 661"/>
              <a:gd name="T15" fmla="*/ 330 h 660"/>
              <a:gd name="T16" fmla="*/ 37 w 661"/>
              <a:gd name="T17" fmla="*/ 481 h 660"/>
              <a:gd name="T18" fmla="*/ 53 w 661"/>
              <a:gd name="T19" fmla="*/ 509 h 660"/>
              <a:gd name="T20" fmla="*/ 315 w 661"/>
              <a:gd name="T21" fmla="*/ 660 h 660"/>
              <a:gd name="T22" fmla="*/ 331 w 661"/>
              <a:gd name="T23" fmla="*/ 660 h 660"/>
              <a:gd name="T24" fmla="*/ 347 w 661"/>
              <a:gd name="T25" fmla="*/ 660 h 660"/>
              <a:gd name="T26" fmla="*/ 608 w 661"/>
              <a:gd name="T27" fmla="*/ 509 h 660"/>
              <a:gd name="T28" fmla="*/ 624 w 661"/>
              <a:gd name="T29" fmla="*/ 481 h 660"/>
              <a:gd name="T30" fmla="*/ 661 w 661"/>
              <a:gd name="T31" fmla="*/ 330 h 660"/>
              <a:gd name="T32" fmla="*/ 624 w 661"/>
              <a:gd name="T33" fmla="*/ 179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1" h="660">
                <a:moveTo>
                  <a:pt x="624" y="179"/>
                </a:moveTo>
                <a:cubicBezTo>
                  <a:pt x="619" y="169"/>
                  <a:pt x="614" y="160"/>
                  <a:pt x="608" y="151"/>
                </a:cubicBezTo>
                <a:cubicBezTo>
                  <a:pt x="552" y="64"/>
                  <a:pt x="456" y="5"/>
                  <a:pt x="347" y="0"/>
                </a:cubicBezTo>
                <a:cubicBezTo>
                  <a:pt x="341" y="0"/>
                  <a:pt x="336" y="0"/>
                  <a:pt x="331" y="0"/>
                </a:cubicBezTo>
                <a:cubicBezTo>
                  <a:pt x="325" y="0"/>
                  <a:pt x="320" y="0"/>
                  <a:pt x="315" y="0"/>
                </a:cubicBezTo>
                <a:cubicBezTo>
                  <a:pt x="205" y="5"/>
                  <a:pt x="109" y="64"/>
                  <a:pt x="53" y="151"/>
                </a:cubicBezTo>
                <a:cubicBezTo>
                  <a:pt x="47" y="160"/>
                  <a:pt x="42" y="169"/>
                  <a:pt x="37" y="179"/>
                </a:cubicBezTo>
                <a:cubicBezTo>
                  <a:pt x="14" y="224"/>
                  <a:pt x="0" y="276"/>
                  <a:pt x="0" y="330"/>
                </a:cubicBezTo>
                <a:cubicBezTo>
                  <a:pt x="0" y="384"/>
                  <a:pt x="14" y="436"/>
                  <a:pt x="37" y="481"/>
                </a:cubicBezTo>
                <a:cubicBezTo>
                  <a:pt x="42" y="491"/>
                  <a:pt x="47" y="500"/>
                  <a:pt x="53" y="509"/>
                </a:cubicBezTo>
                <a:cubicBezTo>
                  <a:pt x="109" y="596"/>
                  <a:pt x="205" y="655"/>
                  <a:pt x="315" y="660"/>
                </a:cubicBezTo>
                <a:cubicBezTo>
                  <a:pt x="320" y="660"/>
                  <a:pt x="325" y="660"/>
                  <a:pt x="331" y="660"/>
                </a:cubicBezTo>
                <a:cubicBezTo>
                  <a:pt x="336" y="660"/>
                  <a:pt x="341" y="660"/>
                  <a:pt x="347" y="660"/>
                </a:cubicBezTo>
                <a:cubicBezTo>
                  <a:pt x="456" y="655"/>
                  <a:pt x="552" y="596"/>
                  <a:pt x="608" y="509"/>
                </a:cubicBezTo>
                <a:cubicBezTo>
                  <a:pt x="614" y="500"/>
                  <a:pt x="619" y="491"/>
                  <a:pt x="624" y="481"/>
                </a:cubicBezTo>
                <a:cubicBezTo>
                  <a:pt x="647" y="436"/>
                  <a:pt x="661" y="384"/>
                  <a:pt x="661" y="330"/>
                </a:cubicBezTo>
                <a:cubicBezTo>
                  <a:pt x="661" y="276"/>
                  <a:pt x="647" y="224"/>
                  <a:pt x="624" y="179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67115" tIns="33563" rIns="67115" bIns="33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725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43" name="Group 29"/>
          <p:cNvGrpSpPr>
            <a:grpSpLocks noChangeAspect="1"/>
          </p:cNvGrpSpPr>
          <p:nvPr/>
        </p:nvGrpSpPr>
        <p:grpSpPr bwMode="auto">
          <a:xfrm>
            <a:off x="1143440" y="1792704"/>
            <a:ext cx="534944" cy="553583"/>
            <a:chOff x="4033" y="1157"/>
            <a:chExt cx="574" cy="594"/>
          </a:xfrm>
        </p:grpSpPr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4033" y="1157"/>
              <a:ext cx="488" cy="594"/>
            </a:xfrm>
            <a:custGeom>
              <a:avLst/>
              <a:gdLst>
                <a:gd name="T0" fmla="*/ 960 w 1309"/>
                <a:gd name="T1" fmla="*/ 1603 h 1603"/>
                <a:gd name="T2" fmla="*/ 960 w 1309"/>
                <a:gd name="T3" fmla="*/ 1325 h 1603"/>
                <a:gd name="T4" fmla="*/ 1309 w 1309"/>
                <a:gd name="T5" fmla="*/ 889 h 1603"/>
                <a:gd name="T6" fmla="*/ 938 w 1309"/>
                <a:gd name="T7" fmla="*/ 9 h 1603"/>
                <a:gd name="T8" fmla="*/ 822 w 1309"/>
                <a:gd name="T9" fmla="*/ 0 h 1603"/>
                <a:gd name="T10" fmla="*/ 602 w 1309"/>
                <a:gd name="T11" fmla="*/ 29 h 1603"/>
                <a:gd name="T12" fmla="*/ 163 w 1309"/>
                <a:gd name="T13" fmla="*/ 598 h 1603"/>
                <a:gd name="T14" fmla="*/ 35 w 1309"/>
                <a:gd name="T15" fmla="*/ 838 h 1603"/>
                <a:gd name="T16" fmla="*/ 122 w 1309"/>
                <a:gd name="T17" fmla="*/ 880 h 1603"/>
                <a:gd name="T18" fmla="*/ 77 w 1309"/>
                <a:gd name="T19" fmla="*/ 1161 h 1603"/>
                <a:gd name="T20" fmla="*/ 384 w 1309"/>
                <a:gd name="T21" fmla="*/ 1353 h 1603"/>
                <a:gd name="T22" fmla="*/ 384 w 1309"/>
                <a:gd name="T23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9" h="1603">
                  <a:moveTo>
                    <a:pt x="960" y="1603"/>
                  </a:moveTo>
                  <a:cubicBezTo>
                    <a:pt x="960" y="1325"/>
                    <a:pt x="960" y="1325"/>
                    <a:pt x="960" y="1325"/>
                  </a:cubicBezTo>
                  <a:cubicBezTo>
                    <a:pt x="960" y="1325"/>
                    <a:pt x="1184" y="1203"/>
                    <a:pt x="1309" y="889"/>
                  </a:cubicBezTo>
                  <a:moveTo>
                    <a:pt x="938" y="9"/>
                  </a:moveTo>
                  <a:cubicBezTo>
                    <a:pt x="899" y="3"/>
                    <a:pt x="861" y="0"/>
                    <a:pt x="822" y="0"/>
                  </a:cubicBezTo>
                  <a:cubicBezTo>
                    <a:pt x="739" y="0"/>
                    <a:pt x="659" y="13"/>
                    <a:pt x="602" y="29"/>
                  </a:cubicBezTo>
                  <a:cubicBezTo>
                    <a:pt x="422" y="80"/>
                    <a:pt x="282" y="240"/>
                    <a:pt x="163" y="598"/>
                  </a:cubicBezTo>
                  <a:cubicBezTo>
                    <a:pt x="128" y="713"/>
                    <a:pt x="0" y="803"/>
                    <a:pt x="35" y="838"/>
                  </a:cubicBezTo>
                  <a:cubicBezTo>
                    <a:pt x="70" y="873"/>
                    <a:pt x="122" y="880"/>
                    <a:pt x="122" y="880"/>
                  </a:cubicBezTo>
                  <a:cubicBezTo>
                    <a:pt x="122" y="880"/>
                    <a:pt x="170" y="966"/>
                    <a:pt x="77" y="1161"/>
                  </a:cubicBezTo>
                  <a:cubicBezTo>
                    <a:pt x="26" y="1267"/>
                    <a:pt x="384" y="1353"/>
                    <a:pt x="384" y="1353"/>
                  </a:cubicBezTo>
                  <a:cubicBezTo>
                    <a:pt x="384" y="1603"/>
                    <a:pt x="384" y="1603"/>
                    <a:pt x="384" y="1603"/>
                  </a:cubicBezTo>
                </a:path>
              </a:pathLst>
            </a:custGeom>
            <a:noFill/>
            <a:ln w="28575" cap="rnd">
              <a:solidFill>
                <a:srgbClr val="058B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1"/>
            <p:cNvSpPr>
              <a:spLocks/>
            </p:cNvSpPr>
            <p:nvPr/>
          </p:nvSpPr>
          <p:spPr bwMode="auto">
            <a:xfrm>
              <a:off x="4332" y="1181"/>
              <a:ext cx="275" cy="274"/>
            </a:xfrm>
            <a:custGeom>
              <a:avLst/>
              <a:gdLst>
                <a:gd name="T0" fmla="*/ 675 w 739"/>
                <a:gd name="T1" fmla="*/ 589 h 739"/>
                <a:gd name="T2" fmla="*/ 717 w 739"/>
                <a:gd name="T3" fmla="*/ 512 h 739"/>
                <a:gd name="T4" fmla="*/ 739 w 739"/>
                <a:gd name="T5" fmla="*/ 429 h 739"/>
                <a:gd name="T6" fmla="*/ 672 w 739"/>
                <a:gd name="T7" fmla="*/ 400 h 739"/>
                <a:gd name="T8" fmla="*/ 672 w 739"/>
                <a:gd name="T9" fmla="*/ 336 h 739"/>
                <a:gd name="T10" fmla="*/ 739 w 739"/>
                <a:gd name="T11" fmla="*/ 307 h 739"/>
                <a:gd name="T12" fmla="*/ 672 w 739"/>
                <a:gd name="T13" fmla="*/ 150 h 739"/>
                <a:gd name="T14" fmla="*/ 605 w 739"/>
                <a:gd name="T15" fmla="*/ 179 h 739"/>
                <a:gd name="T16" fmla="*/ 560 w 739"/>
                <a:gd name="T17" fmla="*/ 134 h 739"/>
                <a:gd name="T18" fmla="*/ 589 w 739"/>
                <a:gd name="T19" fmla="*/ 64 h 739"/>
                <a:gd name="T20" fmla="*/ 512 w 739"/>
                <a:gd name="T21" fmla="*/ 22 h 739"/>
                <a:gd name="T22" fmla="*/ 429 w 739"/>
                <a:gd name="T23" fmla="*/ 0 h 739"/>
                <a:gd name="T24" fmla="*/ 403 w 739"/>
                <a:gd name="T25" fmla="*/ 67 h 739"/>
                <a:gd name="T26" fmla="*/ 339 w 739"/>
                <a:gd name="T27" fmla="*/ 67 h 739"/>
                <a:gd name="T28" fmla="*/ 310 w 739"/>
                <a:gd name="T29" fmla="*/ 0 h 739"/>
                <a:gd name="T30" fmla="*/ 154 w 739"/>
                <a:gd name="T31" fmla="*/ 67 h 739"/>
                <a:gd name="T32" fmla="*/ 182 w 739"/>
                <a:gd name="T33" fmla="*/ 134 h 739"/>
                <a:gd name="T34" fmla="*/ 138 w 739"/>
                <a:gd name="T35" fmla="*/ 179 h 739"/>
                <a:gd name="T36" fmla="*/ 67 w 739"/>
                <a:gd name="T37" fmla="*/ 150 h 739"/>
                <a:gd name="T38" fmla="*/ 26 w 739"/>
                <a:gd name="T39" fmla="*/ 227 h 739"/>
                <a:gd name="T40" fmla="*/ 3 w 739"/>
                <a:gd name="T41" fmla="*/ 310 h 739"/>
                <a:gd name="T42" fmla="*/ 74 w 739"/>
                <a:gd name="T43" fmla="*/ 339 h 739"/>
                <a:gd name="T44" fmla="*/ 74 w 739"/>
                <a:gd name="T45" fmla="*/ 403 h 739"/>
                <a:gd name="T46" fmla="*/ 0 w 739"/>
                <a:gd name="T47" fmla="*/ 432 h 739"/>
                <a:gd name="T48" fmla="*/ 67 w 739"/>
                <a:gd name="T49" fmla="*/ 589 h 739"/>
                <a:gd name="T50" fmla="*/ 134 w 739"/>
                <a:gd name="T51" fmla="*/ 560 h 739"/>
                <a:gd name="T52" fmla="*/ 179 w 739"/>
                <a:gd name="T53" fmla="*/ 605 h 739"/>
                <a:gd name="T54" fmla="*/ 154 w 739"/>
                <a:gd name="T55" fmla="*/ 675 h 739"/>
                <a:gd name="T56" fmla="*/ 230 w 739"/>
                <a:gd name="T57" fmla="*/ 717 h 739"/>
                <a:gd name="T58" fmla="*/ 314 w 739"/>
                <a:gd name="T59" fmla="*/ 739 h 739"/>
                <a:gd name="T60" fmla="*/ 342 w 739"/>
                <a:gd name="T61" fmla="*/ 669 h 739"/>
                <a:gd name="T62" fmla="*/ 406 w 739"/>
                <a:gd name="T63" fmla="*/ 669 h 739"/>
                <a:gd name="T64" fmla="*/ 435 w 739"/>
                <a:gd name="T65" fmla="*/ 736 h 739"/>
                <a:gd name="T66" fmla="*/ 592 w 739"/>
                <a:gd name="T67" fmla="*/ 669 h 739"/>
                <a:gd name="T68" fmla="*/ 563 w 739"/>
                <a:gd name="T69" fmla="*/ 601 h 739"/>
                <a:gd name="T70" fmla="*/ 608 w 739"/>
                <a:gd name="T71" fmla="*/ 557 h 739"/>
                <a:gd name="T72" fmla="*/ 675 w 739"/>
                <a:gd name="T73" fmla="*/ 58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9" h="739">
                  <a:moveTo>
                    <a:pt x="675" y="589"/>
                  </a:moveTo>
                  <a:cubicBezTo>
                    <a:pt x="691" y="566"/>
                    <a:pt x="707" y="541"/>
                    <a:pt x="717" y="512"/>
                  </a:cubicBezTo>
                  <a:cubicBezTo>
                    <a:pt x="726" y="483"/>
                    <a:pt x="736" y="457"/>
                    <a:pt x="739" y="429"/>
                  </a:cubicBezTo>
                  <a:cubicBezTo>
                    <a:pt x="672" y="400"/>
                    <a:pt x="672" y="400"/>
                    <a:pt x="672" y="400"/>
                  </a:cubicBezTo>
                  <a:cubicBezTo>
                    <a:pt x="675" y="377"/>
                    <a:pt x="675" y="358"/>
                    <a:pt x="672" y="336"/>
                  </a:cubicBezTo>
                  <a:cubicBezTo>
                    <a:pt x="739" y="307"/>
                    <a:pt x="739" y="307"/>
                    <a:pt x="739" y="307"/>
                  </a:cubicBezTo>
                  <a:cubicBezTo>
                    <a:pt x="730" y="249"/>
                    <a:pt x="707" y="195"/>
                    <a:pt x="672" y="150"/>
                  </a:cubicBezTo>
                  <a:cubicBezTo>
                    <a:pt x="605" y="179"/>
                    <a:pt x="605" y="179"/>
                    <a:pt x="605" y="179"/>
                  </a:cubicBezTo>
                  <a:cubicBezTo>
                    <a:pt x="592" y="163"/>
                    <a:pt x="576" y="147"/>
                    <a:pt x="560" y="134"/>
                  </a:cubicBezTo>
                  <a:cubicBezTo>
                    <a:pt x="589" y="64"/>
                    <a:pt x="589" y="64"/>
                    <a:pt x="589" y="64"/>
                  </a:cubicBezTo>
                  <a:cubicBezTo>
                    <a:pt x="566" y="48"/>
                    <a:pt x="541" y="32"/>
                    <a:pt x="512" y="22"/>
                  </a:cubicBezTo>
                  <a:cubicBezTo>
                    <a:pt x="483" y="13"/>
                    <a:pt x="458" y="3"/>
                    <a:pt x="429" y="0"/>
                  </a:cubicBezTo>
                  <a:cubicBezTo>
                    <a:pt x="403" y="67"/>
                    <a:pt x="403" y="67"/>
                    <a:pt x="403" y="67"/>
                  </a:cubicBezTo>
                  <a:cubicBezTo>
                    <a:pt x="381" y="64"/>
                    <a:pt x="362" y="64"/>
                    <a:pt x="339" y="67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3" y="9"/>
                    <a:pt x="198" y="32"/>
                    <a:pt x="154" y="67"/>
                  </a:cubicBezTo>
                  <a:cubicBezTo>
                    <a:pt x="182" y="134"/>
                    <a:pt x="182" y="134"/>
                    <a:pt x="182" y="134"/>
                  </a:cubicBezTo>
                  <a:cubicBezTo>
                    <a:pt x="166" y="147"/>
                    <a:pt x="150" y="163"/>
                    <a:pt x="138" y="179"/>
                  </a:cubicBezTo>
                  <a:cubicBezTo>
                    <a:pt x="67" y="150"/>
                    <a:pt x="67" y="150"/>
                    <a:pt x="67" y="150"/>
                  </a:cubicBezTo>
                  <a:cubicBezTo>
                    <a:pt x="51" y="173"/>
                    <a:pt x="35" y="198"/>
                    <a:pt x="26" y="227"/>
                  </a:cubicBezTo>
                  <a:cubicBezTo>
                    <a:pt x="16" y="256"/>
                    <a:pt x="6" y="281"/>
                    <a:pt x="3" y="310"/>
                  </a:cubicBezTo>
                  <a:cubicBezTo>
                    <a:pt x="74" y="339"/>
                    <a:pt x="74" y="339"/>
                    <a:pt x="74" y="339"/>
                  </a:cubicBezTo>
                  <a:cubicBezTo>
                    <a:pt x="70" y="361"/>
                    <a:pt x="70" y="381"/>
                    <a:pt x="74" y="403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10" y="489"/>
                    <a:pt x="32" y="544"/>
                    <a:pt x="67" y="589"/>
                  </a:cubicBezTo>
                  <a:cubicBezTo>
                    <a:pt x="134" y="560"/>
                    <a:pt x="134" y="560"/>
                    <a:pt x="134" y="560"/>
                  </a:cubicBezTo>
                  <a:cubicBezTo>
                    <a:pt x="147" y="576"/>
                    <a:pt x="163" y="592"/>
                    <a:pt x="179" y="605"/>
                  </a:cubicBezTo>
                  <a:cubicBezTo>
                    <a:pt x="154" y="675"/>
                    <a:pt x="154" y="675"/>
                    <a:pt x="154" y="675"/>
                  </a:cubicBezTo>
                  <a:cubicBezTo>
                    <a:pt x="176" y="691"/>
                    <a:pt x="202" y="707"/>
                    <a:pt x="230" y="717"/>
                  </a:cubicBezTo>
                  <a:cubicBezTo>
                    <a:pt x="259" y="726"/>
                    <a:pt x="285" y="736"/>
                    <a:pt x="314" y="739"/>
                  </a:cubicBezTo>
                  <a:cubicBezTo>
                    <a:pt x="342" y="669"/>
                    <a:pt x="342" y="669"/>
                    <a:pt x="342" y="669"/>
                  </a:cubicBezTo>
                  <a:cubicBezTo>
                    <a:pt x="365" y="672"/>
                    <a:pt x="384" y="672"/>
                    <a:pt x="406" y="669"/>
                  </a:cubicBezTo>
                  <a:cubicBezTo>
                    <a:pt x="435" y="736"/>
                    <a:pt x="435" y="736"/>
                    <a:pt x="435" y="736"/>
                  </a:cubicBezTo>
                  <a:cubicBezTo>
                    <a:pt x="493" y="726"/>
                    <a:pt x="547" y="704"/>
                    <a:pt x="592" y="669"/>
                  </a:cubicBezTo>
                  <a:cubicBezTo>
                    <a:pt x="563" y="601"/>
                    <a:pt x="563" y="601"/>
                    <a:pt x="563" y="601"/>
                  </a:cubicBezTo>
                  <a:cubicBezTo>
                    <a:pt x="579" y="589"/>
                    <a:pt x="595" y="573"/>
                    <a:pt x="608" y="557"/>
                  </a:cubicBezTo>
                  <a:lnTo>
                    <a:pt x="675" y="589"/>
                  </a:lnTo>
                  <a:close/>
                </a:path>
              </a:pathLst>
            </a:custGeom>
            <a:noFill/>
            <a:ln w="28575" cap="rnd">
              <a:solidFill>
                <a:srgbClr val="058B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4401" y="1250"/>
              <a:ext cx="138" cy="137"/>
            </a:xfrm>
            <a:prstGeom prst="ellipse">
              <a:avLst/>
            </a:prstGeom>
            <a:noFill/>
            <a:ln w="28575" cap="rnd">
              <a:solidFill>
                <a:srgbClr val="058B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2113707" y="1924455"/>
            <a:ext cx="9596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technology </a:t>
            </a:r>
            <a:r>
              <a:rPr lang="en-US" i="1" dirty="0" err="1">
                <a:solidFill>
                  <a:srgbClr val="4C4C4C"/>
                </a:solidFill>
              </a:rPr>
              <a:t>Gluconacetobacter</a:t>
            </a:r>
            <a:r>
              <a:rPr lang="en-US" i="1" dirty="0">
                <a:solidFill>
                  <a:srgbClr val="4C4C4C"/>
                </a:solidFill>
              </a:rPr>
              <a:t> </a:t>
            </a:r>
            <a:r>
              <a:rPr lang="en-US" i="1" dirty="0" err="1">
                <a:solidFill>
                  <a:srgbClr val="4C4C4C"/>
                </a:solidFill>
              </a:rPr>
              <a:t>diazotrophicus</a:t>
            </a:r>
            <a:r>
              <a:rPr lang="en-US" i="1" dirty="0">
                <a:solidFill>
                  <a:srgbClr val="4C4C4C"/>
                </a:solidFill>
              </a:rPr>
              <a:t> </a:t>
            </a:r>
            <a:r>
              <a:rPr lang="en-US" dirty="0">
                <a:solidFill>
                  <a:srgbClr val="4C4C4C"/>
                </a:solidFill>
              </a:rPr>
              <a:t>(</a:t>
            </a:r>
            <a:r>
              <a:rPr lang="en-US" dirty="0" err="1">
                <a:solidFill>
                  <a:srgbClr val="4C4C4C"/>
                </a:solidFill>
              </a:rPr>
              <a:t>Gd</a:t>
            </a:r>
            <a:r>
              <a:rPr lang="en-US" dirty="0">
                <a:solidFill>
                  <a:srgbClr val="4C4C4C"/>
                </a:solidFill>
              </a:rPr>
              <a:t>) </a:t>
            </a:r>
            <a:r>
              <a:rPr lang="en-US" dirty="0">
                <a:solidFill>
                  <a:schemeClr val="accent1"/>
                </a:solidFill>
              </a:rPr>
              <a:t>was originally developed by Professor Ted Cocking FRS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0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9"/>
          <p:cNvSpPr>
            <a:spLocks/>
          </p:cNvSpPr>
          <p:nvPr/>
        </p:nvSpPr>
        <p:spPr bwMode="auto">
          <a:xfrm>
            <a:off x="4931309" y="1531828"/>
            <a:ext cx="2419350" cy="3448050"/>
          </a:xfrm>
          <a:custGeom>
            <a:avLst/>
            <a:gdLst>
              <a:gd name="T0" fmla="*/ 605 w 1348"/>
              <a:gd name="T1" fmla="*/ 1916 h 1932"/>
              <a:gd name="T2" fmla="*/ 771 w 1348"/>
              <a:gd name="T3" fmla="*/ 1531 h 1932"/>
              <a:gd name="T4" fmla="*/ 937 w 1348"/>
              <a:gd name="T5" fmla="*/ 1420 h 1932"/>
              <a:gd name="T6" fmla="*/ 1177 w 1348"/>
              <a:gd name="T7" fmla="*/ 1425 h 1932"/>
              <a:gd name="T8" fmla="*/ 1196 w 1348"/>
              <a:gd name="T9" fmla="*/ 1384 h 1932"/>
              <a:gd name="T10" fmla="*/ 972 w 1348"/>
              <a:gd name="T11" fmla="*/ 1304 h 1932"/>
              <a:gd name="T12" fmla="*/ 695 w 1348"/>
              <a:gd name="T13" fmla="*/ 1491 h 1932"/>
              <a:gd name="T14" fmla="*/ 797 w 1348"/>
              <a:gd name="T15" fmla="*/ 1247 h 1932"/>
              <a:gd name="T16" fmla="*/ 1155 w 1348"/>
              <a:gd name="T17" fmla="*/ 875 h 1932"/>
              <a:gd name="T18" fmla="*/ 1312 w 1348"/>
              <a:gd name="T19" fmla="*/ 807 h 1932"/>
              <a:gd name="T20" fmla="*/ 1267 w 1348"/>
              <a:gd name="T21" fmla="*/ 777 h 1932"/>
              <a:gd name="T22" fmla="*/ 1151 w 1348"/>
              <a:gd name="T23" fmla="*/ 781 h 1932"/>
              <a:gd name="T24" fmla="*/ 868 w 1348"/>
              <a:gd name="T25" fmla="*/ 911 h 1932"/>
              <a:gd name="T26" fmla="*/ 641 w 1348"/>
              <a:gd name="T27" fmla="*/ 1316 h 1932"/>
              <a:gd name="T28" fmla="*/ 673 w 1348"/>
              <a:gd name="T29" fmla="*/ 956 h 1932"/>
              <a:gd name="T30" fmla="*/ 741 w 1348"/>
              <a:gd name="T31" fmla="*/ 541 h 1932"/>
              <a:gd name="T32" fmla="*/ 773 w 1348"/>
              <a:gd name="T33" fmla="*/ 241 h 1932"/>
              <a:gd name="T34" fmla="*/ 827 w 1348"/>
              <a:gd name="T35" fmla="*/ 69 h 1932"/>
              <a:gd name="T36" fmla="*/ 853 w 1348"/>
              <a:gd name="T37" fmla="*/ 35 h 1932"/>
              <a:gd name="T38" fmla="*/ 819 w 1348"/>
              <a:gd name="T39" fmla="*/ 19 h 1932"/>
              <a:gd name="T40" fmla="*/ 527 w 1348"/>
              <a:gd name="T41" fmla="*/ 675 h 1932"/>
              <a:gd name="T42" fmla="*/ 521 w 1348"/>
              <a:gd name="T43" fmla="*/ 1321 h 1932"/>
              <a:gd name="T44" fmla="*/ 460 w 1348"/>
              <a:gd name="T45" fmla="*/ 1121 h 1932"/>
              <a:gd name="T46" fmla="*/ 165 w 1348"/>
              <a:gd name="T47" fmla="*/ 833 h 1932"/>
              <a:gd name="T48" fmla="*/ 0 w 1348"/>
              <a:gd name="T49" fmla="*/ 844 h 1932"/>
              <a:gd name="T50" fmla="*/ 213 w 1348"/>
              <a:gd name="T51" fmla="*/ 1013 h 1932"/>
              <a:gd name="T52" fmla="*/ 296 w 1348"/>
              <a:gd name="T53" fmla="*/ 1137 h 1932"/>
              <a:gd name="T54" fmla="*/ 376 w 1348"/>
              <a:gd name="T55" fmla="*/ 1272 h 1932"/>
              <a:gd name="T56" fmla="*/ 505 w 1348"/>
              <a:gd name="T57" fmla="*/ 1679 h 1932"/>
              <a:gd name="T58" fmla="*/ 235 w 1348"/>
              <a:gd name="T59" fmla="*/ 1524 h 1932"/>
              <a:gd name="T60" fmla="*/ 27 w 1348"/>
              <a:gd name="T61" fmla="*/ 1628 h 1932"/>
              <a:gd name="T62" fmla="*/ 373 w 1348"/>
              <a:gd name="T63" fmla="*/ 1660 h 1932"/>
              <a:gd name="T64" fmla="*/ 551 w 1348"/>
              <a:gd name="T65" fmla="*/ 1920 h 1932"/>
              <a:gd name="T66" fmla="*/ 605 w 1348"/>
              <a:gd name="T67" fmla="*/ 1916 h 1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48" h="1932">
                <a:moveTo>
                  <a:pt x="605" y="1916"/>
                </a:moveTo>
                <a:cubicBezTo>
                  <a:pt x="631" y="1764"/>
                  <a:pt x="707" y="1601"/>
                  <a:pt x="771" y="1531"/>
                </a:cubicBezTo>
                <a:cubicBezTo>
                  <a:pt x="841" y="1443"/>
                  <a:pt x="937" y="1420"/>
                  <a:pt x="937" y="1420"/>
                </a:cubicBezTo>
                <a:cubicBezTo>
                  <a:pt x="937" y="1420"/>
                  <a:pt x="1049" y="1390"/>
                  <a:pt x="1177" y="1425"/>
                </a:cubicBezTo>
                <a:cubicBezTo>
                  <a:pt x="1305" y="1461"/>
                  <a:pt x="1211" y="1397"/>
                  <a:pt x="1196" y="1384"/>
                </a:cubicBezTo>
                <a:cubicBezTo>
                  <a:pt x="1181" y="1370"/>
                  <a:pt x="1101" y="1303"/>
                  <a:pt x="972" y="1304"/>
                </a:cubicBezTo>
                <a:cubicBezTo>
                  <a:pt x="843" y="1305"/>
                  <a:pt x="756" y="1413"/>
                  <a:pt x="695" y="1491"/>
                </a:cubicBezTo>
                <a:cubicBezTo>
                  <a:pt x="703" y="1451"/>
                  <a:pt x="743" y="1360"/>
                  <a:pt x="797" y="1247"/>
                </a:cubicBezTo>
                <a:cubicBezTo>
                  <a:pt x="925" y="1028"/>
                  <a:pt x="1127" y="892"/>
                  <a:pt x="1155" y="875"/>
                </a:cubicBezTo>
                <a:cubicBezTo>
                  <a:pt x="1183" y="857"/>
                  <a:pt x="1312" y="807"/>
                  <a:pt x="1312" y="807"/>
                </a:cubicBezTo>
                <a:cubicBezTo>
                  <a:pt x="1312" y="807"/>
                  <a:pt x="1348" y="780"/>
                  <a:pt x="1267" y="777"/>
                </a:cubicBezTo>
                <a:cubicBezTo>
                  <a:pt x="1185" y="775"/>
                  <a:pt x="1151" y="781"/>
                  <a:pt x="1151" y="781"/>
                </a:cubicBezTo>
                <a:cubicBezTo>
                  <a:pt x="1151" y="781"/>
                  <a:pt x="1003" y="787"/>
                  <a:pt x="868" y="911"/>
                </a:cubicBezTo>
                <a:cubicBezTo>
                  <a:pt x="733" y="1035"/>
                  <a:pt x="655" y="1280"/>
                  <a:pt x="641" y="1316"/>
                </a:cubicBezTo>
                <a:cubicBezTo>
                  <a:pt x="640" y="1305"/>
                  <a:pt x="671" y="1013"/>
                  <a:pt x="673" y="956"/>
                </a:cubicBezTo>
                <a:cubicBezTo>
                  <a:pt x="676" y="899"/>
                  <a:pt x="745" y="583"/>
                  <a:pt x="741" y="541"/>
                </a:cubicBezTo>
                <a:cubicBezTo>
                  <a:pt x="737" y="500"/>
                  <a:pt x="764" y="329"/>
                  <a:pt x="773" y="241"/>
                </a:cubicBezTo>
                <a:cubicBezTo>
                  <a:pt x="783" y="153"/>
                  <a:pt x="815" y="89"/>
                  <a:pt x="827" y="69"/>
                </a:cubicBezTo>
                <a:cubicBezTo>
                  <a:pt x="839" y="49"/>
                  <a:pt x="853" y="35"/>
                  <a:pt x="853" y="35"/>
                </a:cubicBezTo>
                <a:cubicBezTo>
                  <a:pt x="853" y="35"/>
                  <a:pt x="865" y="0"/>
                  <a:pt x="819" y="19"/>
                </a:cubicBezTo>
                <a:cubicBezTo>
                  <a:pt x="632" y="95"/>
                  <a:pt x="525" y="472"/>
                  <a:pt x="527" y="675"/>
                </a:cubicBezTo>
                <a:cubicBezTo>
                  <a:pt x="519" y="700"/>
                  <a:pt x="521" y="1321"/>
                  <a:pt x="521" y="1321"/>
                </a:cubicBezTo>
                <a:cubicBezTo>
                  <a:pt x="521" y="1321"/>
                  <a:pt x="481" y="1199"/>
                  <a:pt x="460" y="1121"/>
                </a:cubicBezTo>
                <a:cubicBezTo>
                  <a:pt x="396" y="963"/>
                  <a:pt x="268" y="872"/>
                  <a:pt x="165" y="833"/>
                </a:cubicBezTo>
                <a:cubicBezTo>
                  <a:pt x="19" y="805"/>
                  <a:pt x="0" y="827"/>
                  <a:pt x="0" y="844"/>
                </a:cubicBezTo>
                <a:cubicBezTo>
                  <a:pt x="116" y="895"/>
                  <a:pt x="208" y="1009"/>
                  <a:pt x="213" y="1013"/>
                </a:cubicBezTo>
                <a:cubicBezTo>
                  <a:pt x="219" y="1017"/>
                  <a:pt x="296" y="1137"/>
                  <a:pt x="296" y="1137"/>
                </a:cubicBezTo>
                <a:cubicBezTo>
                  <a:pt x="296" y="1137"/>
                  <a:pt x="337" y="1179"/>
                  <a:pt x="376" y="1272"/>
                </a:cubicBezTo>
                <a:cubicBezTo>
                  <a:pt x="452" y="1429"/>
                  <a:pt x="481" y="1585"/>
                  <a:pt x="505" y="1679"/>
                </a:cubicBezTo>
                <a:cubicBezTo>
                  <a:pt x="375" y="1533"/>
                  <a:pt x="275" y="1524"/>
                  <a:pt x="235" y="1524"/>
                </a:cubicBezTo>
                <a:cubicBezTo>
                  <a:pt x="105" y="1549"/>
                  <a:pt x="45" y="1603"/>
                  <a:pt x="27" y="1628"/>
                </a:cubicBezTo>
                <a:cubicBezTo>
                  <a:pt x="321" y="1627"/>
                  <a:pt x="345" y="1652"/>
                  <a:pt x="373" y="1660"/>
                </a:cubicBezTo>
                <a:cubicBezTo>
                  <a:pt x="525" y="1768"/>
                  <a:pt x="551" y="1920"/>
                  <a:pt x="551" y="1920"/>
                </a:cubicBezTo>
                <a:cubicBezTo>
                  <a:pt x="551" y="1920"/>
                  <a:pt x="599" y="1932"/>
                  <a:pt x="605" y="1916"/>
                </a:cubicBez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-1587" y="4882440"/>
            <a:ext cx="12195174" cy="1975560"/>
          </a:xfrm>
          <a:custGeom>
            <a:avLst/>
            <a:gdLst>
              <a:gd name="connsiteX0" fmla="*/ 5937806 w 12195174"/>
              <a:gd name="connsiteY0" fmla="*/ 117 h 1975560"/>
              <a:gd name="connsiteX1" fmla="*/ 6154208 w 12195174"/>
              <a:gd name="connsiteY1" fmla="*/ 4215 h 1975560"/>
              <a:gd name="connsiteX2" fmla="*/ 7508743 w 12195174"/>
              <a:gd name="connsiteY2" fmla="*/ 50644 h 1975560"/>
              <a:gd name="connsiteX3" fmla="*/ 9507880 w 12195174"/>
              <a:gd name="connsiteY3" fmla="*/ 79216 h 1975560"/>
              <a:gd name="connsiteX4" fmla="*/ 10335410 w 12195174"/>
              <a:gd name="connsiteY4" fmla="*/ 154218 h 1975560"/>
              <a:gd name="connsiteX5" fmla="*/ 12195174 w 12195174"/>
              <a:gd name="connsiteY5" fmla="*/ 143503 h 1975560"/>
              <a:gd name="connsiteX6" fmla="*/ 12195174 w 12195174"/>
              <a:gd name="connsiteY6" fmla="*/ 1907828 h 1975560"/>
              <a:gd name="connsiteX7" fmla="*/ 12193587 w 12195174"/>
              <a:gd name="connsiteY7" fmla="*/ 1907828 h 1975560"/>
              <a:gd name="connsiteX8" fmla="*/ 12193587 w 12195174"/>
              <a:gd name="connsiteY8" fmla="*/ 1975560 h 1975560"/>
              <a:gd name="connsiteX9" fmla="*/ 1587 w 12195174"/>
              <a:gd name="connsiteY9" fmla="*/ 1975560 h 1975560"/>
              <a:gd name="connsiteX10" fmla="*/ 1587 w 12195174"/>
              <a:gd name="connsiteY10" fmla="*/ 1907828 h 1975560"/>
              <a:gd name="connsiteX11" fmla="*/ 0 w 12195174"/>
              <a:gd name="connsiteY11" fmla="*/ 1907828 h 1975560"/>
              <a:gd name="connsiteX12" fmla="*/ 0 w 12195174"/>
              <a:gd name="connsiteY12" fmla="*/ 211362 h 1975560"/>
              <a:gd name="connsiteX13" fmla="*/ 204705 w 12195174"/>
              <a:gd name="connsiteY13" fmla="*/ 222077 h 1975560"/>
              <a:gd name="connsiteX14" fmla="*/ 1493909 w 12195174"/>
              <a:gd name="connsiteY14" fmla="*/ 200647 h 1975560"/>
              <a:gd name="connsiteX15" fmla="*/ 3558378 w 12195174"/>
              <a:gd name="connsiteY15" fmla="*/ 193504 h 1975560"/>
              <a:gd name="connsiteX16" fmla="*/ 5937806 w 12195174"/>
              <a:gd name="connsiteY16" fmla="*/ 117 h 197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5174" h="1975560">
                <a:moveTo>
                  <a:pt x="5937806" y="117"/>
                </a:moveTo>
                <a:cubicBezTo>
                  <a:pt x="6019394" y="-417"/>
                  <a:pt x="6092143" y="866"/>
                  <a:pt x="6154208" y="4215"/>
                </a:cubicBezTo>
                <a:cubicBezTo>
                  <a:pt x="6650725" y="32787"/>
                  <a:pt x="6358912" y="57787"/>
                  <a:pt x="7508743" y="50644"/>
                </a:cubicBezTo>
                <a:cubicBezTo>
                  <a:pt x="8658574" y="43501"/>
                  <a:pt x="8946031" y="43501"/>
                  <a:pt x="9507880" y="79216"/>
                </a:cubicBezTo>
                <a:cubicBezTo>
                  <a:pt x="10069729" y="114931"/>
                  <a:pt x="9638543" y="139932"/>
                  <a:pt x="10335410" y="154218"/>
                </a:cubicBezTo>
                <a:cubicBezTo>
                  <a:pt x="11032277" y="168504"/>
                  <a:pt x="12195174" y="143503"/>
                  <a:pt x="12195174" y="143503"/>
                </a:cubicBezTo>
                <a:cubicBezTo>
                  <a:pt x="12195174" y="1907828"/>
                  <a:pt x="12195174" y="1907828"/>
                  <a:pt x="12195174" y="1907828"/>
                </a:cubicBezTo>
                <a:lnTo>
                  <a:pt x="12193587" y="1907828"/>
                </a:lnTo>
                <a:lnTo>
                  <a:pt x="12193587" y="1975560"/>
                </a:lnTo>
                <a:lnTo>
                  <a:pt x="1587" y="1975560"/>
                </a:lnTo>
                <a:lnTo>
                  <a:pt x="1587" y="1907828"/>
                </a:lnTo>
                <a:lnTo>
                  <a:pt x="0" y="1907828"/>
                </a:lnTo>
                <a:cubicBezTo>
                  <a:pt x="0" y="211362"/>
                  <a:pt x="0" y="211362"/>
                  <a:pt x="0" y="211362"/>
                </a:cubicBezTo>
                <a:lnTo>
                  <a:pt x="204705" y="222077"/>
                </a:lnTo>
                <a:cubicBezTo>
                  <a:pt x="204705" y="222077"/>
                  <a:pt x="1236939" y="18501"/>
                  <a:pt x="1493909" y="200647"/>
                </a:cubicBezTo>
                <a:cubicBezTo>
                  <a:pt x="1698614" y="222077"/>
                  <a:pt x="2639384" y="304221"/>
                  <a:pt x="3558378" y="193504"/>
                </a:cubicBezTo>
                <a:cubicBezTo>
                  <a:pt x="4362497" y="96627"/>
                  <a:pt x="5366693" y="3852"/>
                  <a:pt x="5937806" y="117"/>
                </a:cubicBezTo>
                <a:close/>
              </a:path>
            </a:pathLst>
          </a:custGeom>
          <a:solidFill>
            <a:srgbClr val="53310C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N-Fix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362700" y="4889500"/>
            <a:ext cx="0" cy="0"/>
          </a:xfrm>
          <a:prstGeom prst="line">
            <a:avLst/>
          </a:prstGeom>
          <a:noFill/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5215731" y="5240338"/>
            <a:ext cx="1436688" cy="1250950"/>
          </a:xfrm>
          <a:custGeom>
            <a:avLst/>
            <a:gdLst>
              <a:gd name="T0" fmla="*/ 355 w 801"/>
              <a:gd name="T1" fmla="*/ 39 h 701"/>
              <a:gd name="T2" fmla="*/ 269 w 801"/>
              <a:gd name="T3" fmla="*/ 195 h 701"/>
              <a:gd name="T4" fmla="*/ 214 w 801"/>
              <a:gd name="T5" fmla="*/ 152 h 701"/>
              <a:gd name="T6" fmla="*/ 112 w 801"/>
              <a:gd name="T7" fmla="*/ 149 h 701"/>
              <a:gd name="T8" fmla="*/ 68 w 801"/>
              <a:gd name="T9" fmla="*/ 125 h 701"/>
              <a:gd name="T10" fmla="*/ 0 w 801"/>
              <a:gd name="T11" fmla="*/ 137 h 701"/>
              <a:gd name="T12" fmla="*/ 19 w 801"/>
              <a:gd name="T13" fmla="*/ 129 h 701"/>
              <a:gd name="T14" fmla="*/ 43 w 801"/>
              <a:gd name="T15" fmla="*/ 130 h 701"/>
              <a:gd name="T16" fmla="*/ 96 w 801"/>
              <a:gd name="T17" fmla="*/ 195 h 701"/>
              <a:gd name="T18" fmla="*/ 156 w 801"/>
              <a:gd name="T19" fmla="*/ 175 h 701"/>
              <a:gd name="T20" fmla="*/ 219 w 801"/>
              <a:gd name="T21" fmla="*/ 237 h 701"/>
              <a:gd name="T22" fmla="*/ 185 w 801"/>
              <a:gd name="T23" fmla="*/ 244 h 701"/>
              <a:gd name="T24" fmla="*/ 83 w 801"/>
              <a:gd name="T25" fmla="*/ 317 h 701"/>
              <a:gd name="T26" fmla="*/ 122 w 801"/>
              <a:gd name="T27" fmla="*/ 429 h 701"/>
              <a:gd name="T28" fmla="*/ 148 w 801"/>
              <a:gd name="T29" fmla="*/ 466 h 701"/>
              <a:gd name="T30" fmla="*/ 152 w 801"/>
              <a:gd name="T31" fmla="*/ 513 h 701"/>
              <a:gd name="T32" fmla="*/ 166 w 801"/>
              <a:gd name="T33" fmla="*/ 518 h 701"/>
              <a:gd name="T34" fmla="*/ 136 w 801"/>
              <a:gd name="T35" fmla="*/ 395 h 701"/>
              <a:gd name="T36" fmla="*/ 144 w 801"/>
              <a:gd name="T37" fmla="*/ 300 h 701"/>
              <a:gd name="T38" fmla="*/ 307 w 801"/>
              <a:gd name="T39" fmla="*/ 259 h 701"/>
              <a:gd name="T40" fmla="*/ 348 w 801"/>
              <a:gd name="T41" fmla="*/ 222 h 701"/>
              <a:gd name="T42" fmla="*/ 425 w 801"/>
              <a:gd name="T43" fmla="*/ 327 h 701"/>
              <a:gd name="T44" fmla="*/ 484 w 801"/>
              <a:gd name="T45" fmla="*/ 474 h 701"/>
              <a:gd name="T46" fmla="*/ 534 w 801"/>
              <a:gd name="T47" fmla="*/ 653 h 701"/>
              <a:gd name="T48" fmla="*/ 738 w 801"/>
              <a:gd name="T49" fmla="*/ 687 h 701"/>
              <a:gd name="T50" fmla="*/ 797 w 801"/>
              <a:gd name="T51" fmla="*/ 652 h 701"/>
              <a:gd name="T52" fmla="*/ 738 w 801"/>
              <a:gd name="T53" fmla="*/ 671 h 701"/>
              <a:gd name="T54" fmla="*/ 567 w 801"/>
              <a:gd name="T55" fmla="*/ 639 h 701"/>
              <a:gd name="T56" fmla="*/ 527 w 801"/>
              <a:gd name="T57" fmla="*/ 535 h 701"/>
              <a:gd name="T58" fmla="*/ 537 w 801"/>
              <a:gd name="T59" fmla="*/ 429 h 701"/>
              <a:gd name="T60" fmla="*/ 479 w 801"/>
              <a:gd name="T61" fmla="*/ 292 h 701"/>
              <a:gd name="T62" fmla="*/ 423 w 801"/>
              <a:gd name="T63" fmla="*/ 211 h 701"/>
              <a:gd name="T64" fmla="*/ 422 w 801"/>
              <a:gd name="T65" fmla="*/ 119 h 701"/>
              <a:gd name="T66" fmla="*/ 429 w 801"/>
              <a:gd name="T67" fmla="*/ 121 h 701"/>
              <a:gd name="T68" fmla="*/ 450 w 801"/>
              <a:gd name="T69" fmla="*/ 229 h 701"/>
              <a:gd name="T70" fmla="*/ 569 w 801"/>
              <a:gd name="T71" fmla="*/ 292 h 701"/>
              <a:gd name="T72" fmla="*/ 672 w 801"/>
              <a:gd name="T73" fmla="*/ 300 h 701"/>
              <a:gd name="T74" fmla="*/ 693 w 801"/>
              <a:gd name="T75" fmla="*/ 366 h 701"/>
              <a:gd name="T76" fmla="*/ 707 w 801"/>
              <a:gd name="T77" fmla="*/ 355 h 701"/>
              <a:gd name="T78" fmla="*/ 659 w 801"/>
              <a:gd name="T79" fmla="*/ 238 h 701"/>
              <a:gd name="T80" fmla="*/ 564 w 801"/>
              <a:gd name="T81" fmla="*/ 236 h 701"/>
              <a:gd name="T82" fmla="*/ 514 w 801"/>
              <a:gd name="T83" fmla="*/ 198 h 701"/>
              <a:gd name="T84" fmla="*/ 594 w 801"/>
              <a:gd name="T85" fmla="*/ 203 h 701"/>
              <a:gd name="T86" fmla="*/ 681 w 801"/>
              <a:gd name="T87" fmla="*/ 121 h 701"/>
              <a:gd name="T88" fmla="*/ 755 w 801"/>
              <a:gd name="T89" fmla="*/ 154 h 701"/>
              <a:gd name="T90" fmla="*/ 780 w 801"/>
              <a:gd name="T91" fmla="*/ 179 h 701"/>
              <a:gd name="T92" fmla="*/ 711 w 801"/>
              <a:gd name="T93" fmla="*/ 95 h 701"/>
              <a:gd name="T94" fmla="*/ 587 w 801"/>
              <a:gd name="T95" fmla="*/ 146 h 701"/>
              <a:gd name="T96" fmla="*/ 517 w 801"/>
              <a:gd name="T97" fmla="*/ 91 h 701"/>
              <a:gd name="T98" fmla="*/ 471 w 801"/>
              <a:gd name="T99" fmla="*/ 20 h 701"/>
              <a:gd name="T100" fmla="*/ 355 w 801"/>
              <a:gd name="T101" fmla="*/ 39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01" h="701">
                <a:moveTo>
                  <a:pt x="355" y="39"/>
                </a:moveTo>
                <a:cubicBezTo>
                  <a:pt x="355" y="39"/>
                  <a:pt x="317" y="173"/>
                  <a:pt x="269" y="195"/>
                </a:cubicBezTo>
                <a:cubicBezTo>
                  <a:pt x="269" y="195"/>
                  <a:pt x="251" y="186"/>
                  <a:pt x="214" y="152"/>
                </a:cubicBezTo>
                <a:cubicBezTo>
                  <a:pt x="177" y="118"/>
                  <a:pt x="135" y="119"/>
                  <a:pt x="112" y="149"/>
                </a:cubicBezTo>
                <a:cubicBezTo>
                  <a:pt x="103" y="151"/>
                  <a:pt x="91" y="167"/>
                  <a:pt x="68" y="125"/>
                </a:cubicBezTo>
                <a:cubicBezTo>
                  <a:pt x="45" y="84"/>
                  <a:pt x="23" y="82"/>
                  <a:pt x="0" y="137"/>
                </a:cubicBezTo>
                <a:cubicBezTo>
                  <a:pt x="0" y="147"/>
                  <a:pt x="12" y="141"/>
                  <a:pt x="19" y="129"/>
                </a:cubicBezTo>
                <a:cubicBezTo>
                  <a:pt x="27" y="117"/>
                  <a:pt x="35" y="105"/>
                  <a:pt x="43" y="130"/>
                </a:cubicBezTo>
                <a:cubicBezTo>
                  <a:pt x="51" y="155"/>
                  <a:pt x="64" y="191"/>
                  <a:pt x="96" y="195"/>
                </a:cubicBezTo>
                <a:cubicBezTo>
                  <a:pt x="128" y="198"/>
                  <a:pt x="149" y="175"/>
                  <a:pt x="156" y="175"/>
                </a:cubicBezTo>
                <a:cubicBezTo>
                  <a:pt x="163" y="175"/>
                  <a:pt x="217" y="232"/>
                  <a:pt x="219" y="237"/>
                </a:cubicBezTo>
                <a:cubicBezTo>
                  <a:pt x="211" y="241"/>
                  <a:pt x="217" y="247"/>
                  <a:pt x="185" y="244"/>
                </a:cubicBezTo>
                <a:cubicBezTo>
                  <a:pt x="152" y="242"/>
                  <a:pt x="91" y="237"/>
                  <a:pt x="83" y="317"/>
                </a:cubicBezTo>
                <a:cubicBezTo>
                  <a:pt x="74" y="396"/>
                  <a:pt x="122" y="429"/>
                  <a:pt x="122" y="429"/>
                </a:cubicBezTo>
                <a:cubicBezTo>
                  <a:pt x="122" y="429"/>
                  <a:pt x="145" y="452"/>
                  <a:pt x="148" y="466"/>
                </a:cubicBezTo>
                <a:cubicBezTo>
                  <a:pt x="151" y="480"/>
                  <a:pt x="155" y="502"/>
                  <a:pt x="152" y="513"/>
                </a:cubicBezTo>
                <a:cubicBezTo>
                  <a:pt x="148" y="525"/>
                  <a:pt x="118" y="612"/>
                  <a:pt x="166" y="518"/>
                </a:cubicBezTo>
                <a:cubicBezTo>
                  <a:pt x="171" y="487"/>
                  <a:pt x="183" y="457"/>
                  <a:pt x="136" y="395"/>
                </a:cubicBezTo>
                <a:cubicBezTo>
                  <a:pt x="130" y="383"/>
                  <a:pt x="123" y="321"/>
                  <a:pt x="144" y="300"/>
                </a:cubicBezTo>
                <a:cubicBezTo>
                  <a:pt x="171" y="303"/>
                  <a:pt x="259" y="317"/>
                  <a:pt x="307" y="259"/>
                </a:cubicBezTo>
                <a:cubicBezTo>
                  <a:pt x="335" y="233"/>
                  <a:pt x="323" y="234"/>
                  <a:pt x="348" y="222"/>
                </a:cubicBezTo>
                <a:cubicBezTo>
                  <a:pt x="362" y="250"/>
                  <a:pt x="402" y="313"/>
                  <a:pt x="425" y="327"/>
                </a:cubicBezTo>
                <a:cubicBezTo>
                  <a:pt x="444" y="351"/>
                  <a:pt x="483" y="391"/>
                  <a:pt x="484" y="474"/>
                </a:cubicBezTo>
                <a:cubicBezTo>
                  <a:pt x="485" y="557"/>
                  <a:pt x="476" y="610"/>
                  <a:pt x="534" y="653"/>
                </a:cubicBezTo>
                <a:cubicBezTo>
                  <a:pt x="592" y="697"/>
                  <a:pt x="663" y="701"/>
                  <a:pt x="738" y="687"/>
                </a:cubicBezTo>
                <a:cubicBezTo>
                  <a:pt x="774" y="676"/>
                  <a:pt x="797" y="652"/>
                  <a:pt x="797" y="652"/>
                </a:cubicBezTo>
                <a:cubicBezTo>
                  <a:pt x="797" y="652"/>
                  <a:pt x="801" y="639"/>
                  <a:pt x="738" y="671"/>
                </a:cubicBezTo>
                <a:cubicBezTo>
                  <a:pt x="719" y="671"/>
                  <a:pt x="644" y="694"/>
                  <a:pt x="567" y="639"/>
                </a:cubicBezTo>
                <a:cubicBezTo>
                  <a:pt x="567" y="639"/>
                  <a:pt x="505" y="588"/>
                  <a:pt x="527" y="535"/>
                </a:cubicBezTo>
                <a:cubicBezTo>
                  <a:pt x="540" y="500"/>
                  <a:pt x="537" y="429"/>
                  <a:pt x="537" y="429"/>
                </a:cubicBezTo>
                <a:cubicBezTo>
                  <a:pt x="537" y="429"/>
                  <a:pt x="535" y="343"/>
                  <a:pt x="479" y="292"/>
                </a:cubicBezTo>
                <a:cubicBezTo>
                  <a:pt x="452" y="265"/>
                  <a:pt x="432" y="238"/>
                  <a:pt x="423" y="211"/>
                </a:cubicBezTo>
                <a:cubicBezTo>
                  <a:pt x="414" y="185"/>
                  <a:pt x="410" y="188"/>
                  <a:pt x="422" y="119"/>
                </a:cubicBezTo>
                <a:cubicBezTo>
                  <a:pt x="422" y="119"/>
                  <a:pt x="428" y="101"/>
                  <a:pt x="429" y="121"/>
                </a:cubicBezTo>
                <a:cubicBezTo>
                  <a:pt x="430" y="140"/>
                  <a:pt x="415" y="186"/>
                  <a:pt x="450" y="229"/>
                </a:cubicBezTo>
                <a:cubicBezTo>
                  <a:pt x="485" y="273"/>
                  <a:pt x="513" y="292"/>
                  <a:pt x="569" y="292"/>
                </a:cubicBezTo>
                <a:cubicBezTo>
                  <a:pt x="625" y="292"/>
                  <a:pt x="658" y="261"/>
                  <a:pt x="672" y="300"/>
                </a:cubicBezTo>
                <a:cubicBezTo>
                  <a:pt x="687" y="339"/>
                  <a:pt x="693" y="366"/>
                  <a:pt x="693" y="366"/>
                </a:cubicBezTo>
                <a:cubicBezTo>
                  <a:pt x="693" y="366"/>
                  <a:pt x="698" y="452"/>
                  <a:pt x="707" y="355"/>
                </a:cubicBezTo>
                <a:cubicBezTo>
                  <a:pt x="715" y="258"/>
                  <a:pt x="659" y="238"/>
                  <a:pt x="659" y="238"/>
                </a:cubicBezTo>
                <a:cubicBezTo>
                  <a:pt x="564" y="236"/>
                  <a:pt x="564" y="236"/>
                  <a:pt x="564" y="236"/>
                </a:cubicBezTo>
                <a:cubicBezTo>
                  <a:pt x="564" y="236"/>
                  <a:pt x="521" y="226"/>
                  <a:pt x="514" y="198"/>
                </a:cubicBezTo>
                <a:cubicBezTo>
                  <a:pt x="557" y="227"/>
                  <a:pt x="594" y="203"/>
                  <a:pt x="594" y="203"/>
                </a:cubicBezTo>
                <a:cubicBezTo>
                  <a:pt x="594" y="203"/>
                  <a:pt x="673" y="130"/>
                  <a:pt x="681" y="121"/>
                </a:cubicBezTo>
                <a:cubicBezTo>
                  <a:pt x="689" y="112"/>
                  <a:pt x="730" y="117"/>
                  <a:pt x="755" y="154"/>
                </a:cubicBezTo>
                <a:cubicBezTo>
                  <a:pt x="779" y="192"/>
                  <a:pt x="780" y="179"/>
                  <a:pt x="780" y="179"/>
                </a:cubicBezTo>
                <a:cubicBezTo>
                  <a:pt x="780" y="179"/>
                  <a:pt x="762" y="119"/>
                  <a:pt x="711" y="95"/>
                </a:cubicBezTo>
                <a:cubicBezTo>
                  <a:pt x="661" y="72"/>
                  <a:pt x="587" y="146"/>
                  <a:pt x="587" y="146"/>
                </a:cubicBezTo>
                <a:cubicBezTo>
                  <a:pt x="587" y="146"/>
                  <a:pt x="542" y="182"/>
                  <a:pt x="517" y="91"/>
                </a:cubicBezTo>
                <a:cubicBezTo>
                  <a:pt x="492" y="0"/>
                  <a:pt x="471" y="20"/>
                  <a:pt x="471" y="20"/>
                </a:cubicBezTo>
                <a:cubicBezTo>
                  <a:pt x="471" y="20"/>
                  <a:pt x="423" y="73"/>
                  <a:pt x="355" y="39"/>
                </a:cubicBezTo>
                <a:close/>
              </a:path>
            </a:pathLst>
          </a:custGeom>
          <a:solidFill>
            <a:srgbClr val="E3BB6F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Down Arrow 2"/>
          <p:cNvSpPr/>
          <p:nvPr/>
        </p:nvSpPr>
        <p:spPr>
          <a:xfrm rot="10800000">
            <a:off x="5957889" y="4674448"/>
            <a:ext cx="52024" cy="19551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Down Arrow 33"/>
          <p:cNvSpPr/>
          <p:nvPr/>
        </p:nvSpPr>
        <p:spPr>
          <a:xfrm rot="10800000">
            <a:off x="5957889" y="4674448"/>
            <a:ext cx="52024" cy="19551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Down Arrow 34"/>
          <p:cNvSpPr/>
          <p:nvPr/>
        </p:nvSpPr>
        <p:spPr>
          <a:xfrm rot="10800000">
            <a:off x="5957889" y="4674448"/>
            <a:ext cx="52024" cy="19551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 rot="10800000">
            <a:off x="5957889" y="4674448"/>
            <a:ext cx="52024" cy="19551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 rot="10800000">
            <a:off x="5957889" y="4674448"/>
            <a:ext cx="52024" cy="19551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 rot="10800000">
            <a:off x="5957889" y="4674448"/>
            <a:ext cx="52024" cy="19551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 rot="10800000">
            <a:off x="5957889" y="4674448"/>
            <a:ext cx="52024" cy="19551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 rot="10800000">
            <a:off x="5957889" y="4674448"/>
            <a:ext cx="52024" cy="19551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 rot="10800000">
            <a:off x="5957889" y="4674448"/>
            <a:ext cx="52024" cy="19551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 rot="10800000">
            <a:off x="5957889" y="4674448"/>
            <a:ext cx="52024" cy="19551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 rot="10800000">
            <a:off x="5957889" y="4674448"/>
            <a:ext cx="52024" cy="19551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 rot="10800000">
            <a:off x="5957889" y="4674448"/>
            <a:ext cx="52024" cy="19551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4978718" y="3754621"/>
            <a:ext cx="2183226" cy="1208631"/>
          </a:xfrm>
          <a:custGeom>
            <a:avLst/>
            <a:gdLst>
              <a:gd name="T0" fmla="*/ 605 w 1348"/>
              <a:gd name="T1" fmla="*/ 1916 h 1932"/>
              <a:gd name="T2" fmla="*/ 771 w 1348"/>
              <a:gd name="T3" fmla="*/ 1531 h 1932"/>
              <a:gd name="T4" fmla="*/ 937 w 1348"/>
              <a:gd name="T5" fmla="*/ 1420 h 1932"/>
              <a:gd name="T6" fmla="*/ 1177 w 1348"/>
              <a:gd name="T7" fmla="*/ 1425 h 1932"/>
              <a:gd name="T8" fmla="*/ 1196 w 1348"/>
              <a:gd name="T9" fmla="*/ 1384 h 1932"/>
              <a:gd name="T10" fmla="*/ 972 w 1348"/>
              <a:gd name="T11" fmla="*/ 1304 h 1932"/>
              <a:gd name="T12" fmla="*/ 695 w 1348"/>
              <a:gd name="T13" fmla="*/ 1491 h 1932"/>
              <a:gd name="T14" fmla="*/ 797 w 1348"/>
              <a:gd name="T15" fmla="*/ 1247 h 1932"/>
              <a:gd name="T16" fmla="*/ 1155 w 1348"/>
              <a:gd name="T17" fmla="*/ 875 h 1932"/>
              <a:gd name="T18" fmla="*/ 1312 w 1348"/>
              <a:gd name="T19" fmla="*/ 807 h 1932"/>
              <a:gd name="T20" fmla="*/ 1267 w 1348"/>
              <a:gd name="T21" fmla="*/ 777 h 1932"/>
              <a:gd name="T22" fmla="*/ 1151 w 1348"/>
              <a:gd name="T23" fmla="*/ 781 h 1932"/>
              <a:gd name="T24" fmla="*/ 868 w 1348"/>
              <a:gd name="T25" fmla="*/ 911 h 1932"/>
              <a:gd name="T26" fmla="*/ 641 w 1348"/>
              <a:gd name="T27" fmla="*/ 1316 h 1932"/>
              <a:gd name="T28" fmla="*/ 673 w 1348"/>
              <a:gd name="T29" fmla="*/ 956 h 1932"/>
              <a:gd name="T30" fmla="*/ 741 w 1348"/>
              <a:gd name="T31" fmla="*/ 541 h 1932"/>
              <a:gd name="T32" fmla="*/ 773 w 1348"/>
              <a:gd name="T33" fmla="*/ 241 h 1932"/>
              <a:gd name="T34" fmla="*/ 827 w 1348"/>
              <a:gd name="T35" fmla="*/ 69 h 1932"/>
              <a:gd name="T36" fmla="*/ 853 w 1348"/>
              <a:gd name="T37" fmla="*/ 35 h 1932"/>
              <a:gd name="T38" fmla="*/ 819 w 1348"/>
              <a:gd name="T39" fmla="*/ 19 h 1932"/>
              <a:gd name="T40" fmla="*/ 527 w 1348"/>
              <a:gd name="T41" fmla="*/ 675 h 1932"/>
              <a:gd name="T42" fmla="*/ 521 w 1348"/>
              <a:gd name="T43" fmla="*/ 1321 h 1932"/>
              <a:gd name="T44" fmla="*/ 460 w 1348"/>
              <a:gd name="T45" fmla="*/ 1121 h 1932"/>
              <a:gd name="T46" fmla="*/ 165 w 1348"/>
              <a:gd name="T47" fmla="*/ 833 h 1932"/>
              <a:gd name="T48" fmla="*/ 0 w 1348"/>
              <a:gd name="T49" fmla="*/ 844 h 1932"/>
              <a:gd name="T50" fmla="*/ 213 w 1348"/>
              <a:gd name="T51" fmla="*/ 1013 h 1932"/>
              <a:gd name="T52" fmla="*/ 296 w 1348"/>
              <a:gd name="T53" fmla="*/ 1137 h 1932"/>
              <a:gd name="T54" fmla="*/ 376 w 1348"/>
              <a:gd name="T55" fmla="*/ 1272 h 1932"/>
              <a:gd name="T56" fmla="*/ 505 w 1348"/>
              <a:gd name="T57" fmla="*/ 1679 h 1932"/>
              <a:gd name="T58" fmla="*/ 235 w 1348"/>
              <a:gd name="T59" fmla="*/ 1524 h 1932"/>
              <a:gd name="T60" fmla="*/ 27 w 1348"/>
              <a:gd name="T61" fmla="*/ 1628 h 1932"/>
              <a:gd name="T62" fmla="*/ 373 w 1348"/>
              <a:gd name="T63" fmla="*/ 1660 h 1932"/>
              <a:gd name="T64" fmla="*/ 551 w 1348"/>
              <a:gd name="T65" fmla="*/ 1920 h 1932"/>
              <a:gd name="T66" fmla="*/ 605 w 1348"/>
              <a:gd name="T67" fmla="*/ 1916 h 1932"/>
              <a:gd name="connsiteX0" fmla="*/ 4488 w 9792"/>
              <a:gd name="connsiteY0" fmla="*/ 9849 h 9892"/>
              <a:gd name="connsiteX1" fmla="*/ 5720 w 9792"/>
              <a:gd name="connsiteY1" fmla="*/ 7856 h 9892"/>
              <a:gd name="connsiteX2" fmla="*/ 6951 w 9792"/>
              <a:gd name="connsiteY2" fmla="*/ 7282 h 9892"/>
              <a:gd name="connsiteX3" fmla="*/ 8731 w 9792"/>
              <a:gd name="connsiteY3" fmla="*/ 7308 h 9892"/>
              <a:gd name="connsiteX4" fmla="*/ 8872 w 9792"/>
              <a:gd name="connsiteY4" fmla="*/ 7096 h 9892"/>
              <a:gd name="connsiteX5" fmla="*/ 7211 w 9792"/>
              <a:gd name="connsiteY5" fmla="*/ 6681 h 9892"/>
              <a:gd name="connsiteX6" fmla="*/ 5156 w 9792"/>
              <a:gd name="connsiteY6" fmla="*/ 7649 h 9892"/>
              <a:gd name="connsiteX7" fmla="*/ 5912 w 9792"/>
              <a:gd name="connsiteY7" fmla="*/ 6386 h 9892"/>
              <a:gd name="connsiteX8" fmla="*/ 8568 w 9792"/>
              <a:gd name="connsiteY8" fmla="*/ 4461 h 9892"/>
              <a:gd name="connsiteX9" fmla="*/ 9733 w 9792"/>
              <a:gd name="connsiteY9" fmla="*/ 4109 h 9892"/>
              <a:gd name="connsiteX10" fmla="*/ 9399 w 9792"/>
              <a:gd name="connsiteY10" fmla="*/ 3954 h 9892"/>
              <a:gd name="connsiteX11" fmla="*/ 8539 w 9792"/>
              <a:gd name="connsiteY11" fmla="*/ 3974 h 9892"/>
              <a:gd name="connsiteX12" fmla="*/ 6439 w 9792"/>
              <a:gd name="connsiteY12" fmla="*/ 4647 h 9892"/>
              <a:gd name="connsiteX13" fmla="*/ 4993 w 9792"/>
              <a:gd name="connsiteY13" fmla="*/ 4880 h 9892"/>
              <a:gd name="connsiteX14" fmla="*/ 5497 w 9792"/>
              <a:gd name="connsiteY14" fmla="*/ 2732 h 9892"/>
              <a:gd name="connsiteX15" fmla="*/ 5734 w 9792"/>
              <a:gd name="connsiteY15" fmla="*/ 1179 h 9892"/>
              <a:gd name="connsiteX16" fmla="*/ 6135 w 9792"/>
              <a:gd name="connsiteY16" fmla="*/ 289 h 9892"/>
              <a:gd name="connsiteX17" fmla="*/ 6328 w 9792"/>
              <a:gd name="connsiteY17" fmla="*/ 113 h 9892"/>
              <a:gd name="connsiteX18" fmla="*/ 6076 w 9792"/>
              <a:gd name="connsiteY18" fmla="*/ 30 h 9892"/>
              <a:gd name="connsiteX19" fmla="*/ 3909 w 9792"/>
              <a:gd name="connsiteY19" fmla="*/ 3426 h 9892"/>
              <a:gd name="connsiteX20" fmla="*/ 3865 w 9792"/>
              <a:gd name="connsiteY20" fmla="*/ 6769 h 9892"/>
              <a:gd name="connsiteX21" fmla="*/ 3412 w 9792"/>
              <a:gd name="connsiteY21" fmla="*/ 5734 h 9892"/>
              <a:gd name="connsiteX22" fmla="*/ 1224 w 9792"/>
              <a:gd name="connsiteY22" fmla="*/ 4244 h 9892"/>
              <a:gd name="connsiteX23" fmla="*/ 0 w 9792"/>
              <a:gd name="connsiteY23" fmla="*/ 4301 h 9892"/>
              <a:gd name="connsiteX24" fmla="*/ 1580 w 9792"/>
              <a:gd name="connsiteY24" fmla="*/ 5175 h 9892"/>
              <a:gd name="connsiteX25" fmla="*/ 2196 w 9792"/>
              <a:gd name="connsiteY25" fmla="*/ 5817 h 9892"/>
              <a:gd name="connsiteX26" fmla="*/ 2789 w 9792"/>
              <a:gd name="connsiteY26" fmla="*/ 6516 h 9892"/>
              <a:gd name="connsiteX27" fmla="*/ 3746 w 9792"/>
              <a:gd name="connsiteY27" fmla="*/ 8622 h 9892"/>
              <a:gd name="connsiteX28" fmla="*/ 1743 w 9792"/>
              <a:gd name="connsiteY28" fmla="*/ 7820 h 9892"/>
              <a:gd name="connsiteX29" fmla="*/ 200 w 9792"/>
              <a:gd name="connsiteY29" fmla="*/ 8359 h 9892"/>
              <a:gd name="connsiteX30" fmla="*/ 2767 w 9792"/>
              <a:gd name="connsiteY30" fmla="*/ 8524 h 9892"/>
              <a:gd name="connsiteX31" fmla="*/ 4088 w 9792"/>
              <a:gd name="connsiteY31" fmla="*/ 9870 h 9892"/>
              <a:gd name="connsiteX32" fmla="*/ 4488 w 9792"/>
              <a:gd name="connsiteY32" fmla="*/ 9849 h 9892"/>
              <a:gd name="connsiteX0" fmla="*/ 4583 w 10000"/>
              <a:gd name="connsiteY0" fmla="*/ 9957 h 10000"/>
              <a:gd name="connsiteX1" fmla="*/ 5842 w 10000"/>
              <a:gd name="connsiteY1" fmla="*/ 7942 h 10000"/>
              <a:gd name="connsiteX2" fmla="*/ 7099 w 10000"/>
              <a:gd name="connsiteY2" fmla="*/ 7362 h 10000"/>
              <a:gd name="connsiteX3" fmla="*/ 8916 w 10000"/>
              <a:gd name="connsiteY3" fmla="*/ 7388 h 10000"/>
              <a:gd name="connsiteX4" fmla="*/ 9060 w 10000"/>
              <a:gd name="connsiteY4" fmla="*/ 7173 h 10000"/>
              <a:gd name="connsiteX5" fmla="*/ 7364 w 10000"/>
              <a:gd name="connsiteY5" fmla="*/ 6754 h 10000"/>
              <a:gd name="connsiteX6" fmla="*/ 5266 w 10000"/>
              <a:gd name="connsiteY6" fmla="*/ 7733 h 10000"/>
              <a:gd name="connsiteX7" fmla="*/ 6038 w 10000"/>
              <a:gd name="connsiteY7" fmla="*/ 6456 h 10000"/>
              <a:gd name="connsiteX8" fmla="*/ 8750 w 10000"/>
              <a:gd name="connsiteY8" fmla="*/ 4510 h 10000"/>
              <a:gd name="connsiteX9" fmla="*/ 9940 w 10000"/>
              <a:gd name="connsiteY9" fmla="*/ 4154 h 10000"/>
              <a:gd name="connsiteX10" fmla="*/ 9599 w 10000"/>
              <a:gd name="connsiteY10" fmla="*/ 3997 h 10000"/>
              <a:gd name="connsiteX11" fmla="*/ 8720 w 10000"/>
              <a:gd name="connsiteY11" fmla="*/ 4017 h 10000"/>
              <a:gd name="connsiteX12" fmla="*/ 6576 w 10000"/>
              <a:gd name="connsiteY12" fmla="*/ 4698 h 10000"/>
              <a:gd name="connsiteX13" fmla="*/ 5099 w 10000"/>
              <a:gd name="connsiteY13" fmla="*/ 4933 h 10000"/>
              <a:gd name="connsiteX14" fmla="*/ 5614 w 10000"/>
              <a:gd name="connsiteY14" fmla="*/ 2762 h 10000"/>
              <a:gd name="connsiteX15" fmla="*/ 5856 w 10000"/>
              <a:gd name="connsiteY15" fmla="*/ 1192 h 10000"/>
              <a:gd name="connsiteX16" fmla="*/ 6265 w 10000"/>
              <a:gd name="connsiteY16" fmla="*/ 292 h 10000"/>
              <a:gd name="connsiteX17" fmla="*/ 6462 w 10000"/>
              <a:gd name="connsiteY17" fmla="*/ 114 h 10000"/>
              <a:gd name="connsiteX18" fmla="*/ 6205 w 10000"/>
              <a:gd name="connsiteY18" fmla="*/ 30 h 10000"/>
              <a:gd name="connsiteX19" fmla="*/ 3992 w 10000"/>
              <a:gd name="connsiteY19" fmla="*/ 3463 h 10000"/>
              <a:gd name="connsiteX20" fmla="*/ 3484 w 10000"/>
              <a:gd name="connsiteY20" fmla="*/ 5797 h 10000"/>
              <a:gd name="connsiteX21" fmla="*/ 1250 w 10000"/>
              <a:gd name="connsiteY21" fmla="*/ 4290 h 10000"/>
              <a:gd name="connsiteX22" fmla="*/ 0 w 10000"/>
              <a:gd name="connsiteY22" fmla="*/ 4348 h 10000"/>
              <a:gd name="connsiteX23" fmla="*/ 1614 w 10000"/>
              <a:gd name="connsiteY23" fmla="*/ 5232 h 10000"/>
              <a:gd name="connsiteX24" fmla="*/ 2243 w 10000"/>
              <a:gd name="connsiteY24" fmla="*/ 5881 h 10000"/>
              <a:gd name="connsiteX25" fmla="*/ 2848 w 10000"/>
              <a:gd name="connsiteY25" fmla="*/ 6587 h 10000"/>
              <a:gd name="connsiteX26" fmla="*/ 3826 w 10000"/>
              <a:gd name="connsiteY26" fmla="*/ 8716 h 10000"/>
              <a:gd name="connsiteX27" fmla="*/ 1780 w 10000"/>
              <a:gd name="connsiteY27" fmla="*/ 7905 h 10000"/>
              <a:gd name="connsiteX28" fmla="*/ 204 w 10000"/>
              <a:gd name="connsiteY28" fmla="*/ 8450 h 10000"/>
              <a:gd name="connsiteX29" fmla="*/ 2826 w 10000"/>
              <a:gd name="connsiteY29" fmla="*/ 8617 h 10000"/>
              <a:gd name="connsiteX30" fmla="*/ 4175 w 10000"/>
              <a:gd name="connsiteY30" fmla="*/ 9978 h 10000"/>
              <a:gd name="connsiteX31" fmla="*/ 4583 w 10000"/>
              <a:gd name="connsiteY31" fmla="*/ 9957 h 10000"/>
              <a:gd name="connsiteX0" fmla="*/ 4583 w 10000"/>
              <a:gd name="connsiteY0" fmla="*/ 9957 h 10000"/>
              <a:gd name="connsiteX1" fmla="*/ 5842 w 10000"/>
              <a:gd name="connsiteY1" fmla="*/ 7942 h 10000"/>
              <a:gd name="connsiteX2" fmla="*/ 7099 w 10000"/>
              <a:gd name="connsiteY2" fmla="*/ 7362 h 10000"/>
              <a:gd name="connsiteX3" fmla="*/ 8916 w 10000"/>
              <a:gd name="connsiteY3" fmla="*/ 7388 h 10000"/>
              <a:gd name="connsiteX4" fmla="*/ 9060 w 10000"/>
              <a:gd name="connsiteY4" fmla="*/ 7173 h 10000"/>
              <a:gd name="connsiteX5" fmla="*/ 7364 w 10000"/>
              <a:gd name="connsiteY5" fmla="*/ 6754 h 10000"/>
              <a:gd name="connsiteX6" fmla="*/ 5266 w 10000"/>
              <a:gd name="connsiteY6" fmla="*/ 7733 h 10000"/>
              <a:gd name="connsiteX7" fmla="*/ 6038 w 10000"/>
              <a:gd name="connsiteY7" fmla="*/ 6456 h 10000"/>
              <a:gd name="connsiteX8" fmla="*/ 9940 w 10000"/>
              <a:gd name="connsiteY8" fmla="*/ 4154 h 10000"/>
              <a:gd name="connsiteX9" fmla="*/ 9599 w 10000"/>
              <a:gd name="connsiteY9" fmla="*/ 3997 h 10000"/>
              <a:gd name="connsiteX10" fmla="*/ 8720 w 10000"/>
              <a:gd name="connsiteY10" fmla="*/ 4017 h 10000"/>
              <a:gd name="connsiteX11" fmla="*/ 6576 w 10000"/>
              <a:gd name="connsiteY11" fmla="*/ 4698 h 10000"/>
              <a:gd name="connsiteX12" fmla="*/ 5099 w 10000"/>
              <a:gd name="connsiteY12" fmla="*/ 4933 h 10000"/>
              <a:gd name="connsiteX13" fmla="*/ 5614 w 10000"/>
              <a:gd name="connsiteY13" fmla="*/ 2762 h 10000"/>
              <a:gd name="connsiteX14" fmla="*/ 5856 w 10000"/>
              <a:gd name="connsiteY14" fmla="*/ 1192 h 10000"/>
              <a:gd name="connsiteX15" fmla="*/ 6265 w 10000"/>
              <a:gd name="connsiteY15" fmla="*/ 292 h 10000"/>
              <a:gd name="connsiteX16" fmla="*/ 6462 w 10000"/>
              <a:gd name="connsiteY16" fmla="*/ 114 h 10000"/>
              <a:gd name="connsiteX17" fmla="*/ 6205 w 10000"/>
              <a:gd name="connsiteY17" fmla="*/ 30 h 10000"/>
              <a:gd name="connsiteX18" fmla="*/ 3992 w 10000"/>
              <a:gd name="connsiteY18" fmla="*/ 3463 h 10000"/>
              <a:gd name="connsiteX19" fmla="*/ 3484 w 10000"/>
              <a:gd name="connsiteY19" fmla="*/ 5797 h 10000"/>
              <a:gd name="connsiteX20" fmla="*/ 1250 w 10000"/>
              <a:gd name="connsiteY20" fmla="*/ 4290 h 10000"/>
              <a:gd name="connsiteX21" fmla="*/ 0 w 10000"/>
              <a:gd name="connsiteY21" fmla="*/ 4348 h 10000"/>
              <a:gd name="connsiteX22" fmla="*/ 1614 w 10000"/>
              <a:gd name="connsiteY22" fmla="*/ 5232 h 10000"/>
              <a:gd name="connsiteX23" fmla="*/ 2243 w 10000"/>
              <a:gd name="connsiteY23" fmla="*/ 5881 h 10000"/>
              <a:gd name="connsiteX24" fmla="*/ 2848 w 10000"/>
              <a:gd name="connsiteY24" fmla="*/ 6587 h 10000"/>
              <a:gd name="connsiteX25" fmla="*/ 3826 w 10000"/>
              <a:gd name="connsiteY25" fmla="*/ 8716 h 10000"/>
              <a:gd name="connsiteX26" fmla="*/ 1780 w 10000"/>
              <a:gd name="connsiteY26" fmla="*/ 7905 h 10000"/>
              <a:gd name="connsiteX27" fmla="*/ 204 w 10000"/>
              <a:gd name="connsiteY27" fmla="*/ 8450 h 10000"/>
              <a:gd name="connsiteX28" fmla="*/ 2826 w 10000"/>
              <a:gd name="connsiteY28" fmla="*/ 8617 h 10000"/>
              <a:gd name="connsiteX29" fmla="*/ 4175 w 10000"/>
              <a:gd name="connsiteY29" fmla="*/ 9978 h 10000"/>
              <a:gd name="connsiteX30" fmla="*/ 4583 w 10000"/>
              <a:gd name="connsiteY30" fmla="*/ 9957 h 10000"/>
              <a:gd name="connsiteX0" fmla="*/ 4583 w 10000"/>
              <a:gd name="connsiteY0" fmla="*/ 9957 h 10000"/>
              <a:gd name="connsiteX1" fmla="*/ 5842 w 10000"/>
              <a:gd name="connsiteY1" fmla="*/ 7942 h 10000"/>
              <a:gd name="connsiteX2" fmla="*/ 7099 w 10000"/>
              <a:gd name="connsiteY2" fmla="*/ 7362 h 10000"/>
              <a:gd name="connsiteX3" fmla="*/ 8916 w 10000"/>
              <a:gd name="connsiteY3" fmla="*/ 7388 h 10000"/>
              <a:gd name="connsiteX4" fmla="*/ 9060 w 10000"/>
              <a:gd name="connsiteY4" fmla="*/ 7173 h 10000"/>
              <a:gd name="connsiteX5" fmla="*/ 7364 w 10000"/>
              <a:gd name="connsiteY5" fmla="*/ 6754 h 10000"/>
              <a:gd name="connsiteX6" fmla="*/ 5266 w 10000"/>
              <a:gd name="connsiteY6" fmla="*/ 7733 h 10000"/>
              <a:gd name="connsiteX7" fmla="*/ 6038 w 10000"/>
              <a:gd name="connsiteY7" fmla="*/ 6456 h 10000"/>
              <a:gd name="connsiteX8" fmla="*/ 9940 w 10000"/>
              <a:gd name="connsiteY8" fmla="*/ 4154 h 10000"/>
              <a:gd name="connsiteX9" fmla="*/ 9599 w 10000"/>
              <a:gd name="connsiteY9" fmla="*/ 3997 h 10000"/>
              <a:gd name="connsiteX10" fmla="*/ 6576 w 10000"/>
              <a:gd name="connsiteY10" fmla="*/ 4698 h 10000"/>
              <a:gd name="connsiteX11" fmla="*/ 5099 w 10000"/>
              <a:gd name="connsiteY11" fmla="*/ 4933 h 10000"/>
              <a:gd name="connsiteX12" fmla="*/ 5614 w 10000"/>
              <a:gd name="connsiteY12" fmla="*/ 2762 h 10000"/>
              <a:gd name="connsiteX13" fmla="*/ 5856 w 10000"/>
              <a:gd name="connsiteY13" fmla="*/ 1192 h 10000"/>
              <a:gd name="connsiteX14" fmla="*/ 6265 w 10000"/>
              <a:gd name="connsiteY14" fmla="*/ 292 h 10000"/>
              <a:gd name="connsiteX15" fmla="*/ 6462 w 10000"/>
              <a:gd name="connsiteY15" fmla="*/ 114 h 10000"/>
              <a:gd name="connsiteX16" fmla="*/ 6205 w 10000"/>
              <a:gd name="connsiteY16" fmla="*/ 30 h 10000"/>
              <a:gd name="connsiteX17" fmla="*/ 3992 w 10000"/>
              <a:gd name="connsiteY17" fmla="*/ 3463 h 10000"/>
              <a:gd name="connsiteX18" fmla="*/ 3484 w 10000"/>
              <a:gd name="connsiteY18" fmla="*/ 5797 h 10000"/>
              <a:gd name="connsiteX19" fmla="*/ 1250 w 10000"/>
              <a:gd name="connsiteY19" fmla="*/ 4290 h 10000"/>
              <a:gd name="connsiteX20" fmla="*/ 0 w 10000"/>
              <a:gd name="connsiteY20" fmla="*/ 4348 h 10000"/>
              <a:gd name="connsiteX21" fmla="*/ 1614 w 10000"/>
              <a:gd name="connsiteY21" fmla="*/ 5232 h 10000"/>
              <a:gd name="connsiteX22" fmla="*/ 2243 w 10000"/>
              <a:gd name="connsiteY22" fmla="*/ 5881 h 10000"/>
              <a:gd name="connsiteX23" fmla="*/ 2848 w 10000"/>
              <a:gd name="connsiteY23" fmla="*/ 6587 h 10000"/>
              <a:gd name="connsiteX24" fmla="*/ 3826 w 10000"/>
              <a:gd name="connsiteY24" fmla="*/ 8716 h 10000"/>
              <a:gd name="connsiteX25" fmla="*/ 1780 w 10000"/>
              <a:gd name="connsiteY25" fmla="*/ 7905 h 10000"/>
              <a:gd name="connsiteX26" fmla="*/ 204 w 10000"/>
              <a:gd name="connsiteY26" fmla="*/ 8450 h 10000"/>
              <a:gd name="connsiteX27" fmla="*/ 2826 w 10000"/>
              <a:gd name="connsiteY27" fmla="*/ 8617 h 10000"/>
              <a:gd name="connsiteX28" fmla="*/ 4175 w 10000"/>
              <a:gd name="connsiteY28" fmla="*/ 9978 h 10000"/>
              <a:gd name="connsiteX29" fmla="*/ 4583 w 10000"/>
              <a:gd name="connsiteY29" fmla="*/ 9957 h 10000"/>
              <a:gd name="connsiteX0" fmla="*/ 4583 w 9942"/>
              <a:gd name="connsiteY0" fmla="*/ 9957 h 10000"/>
              <a:gd name="connsiteX1" fmla="*/ 5842 w 9942"/>
              <a:gd name="connsiteY1" fmla="*/ 7942 h 10000"/>
              <a:gd name="connsiteX2" fmla="*/ 7099 w 9942"/>
              <a:gd name="connsiteY2" fmla="*/ 7362 h 10000"/>
              <a:gd name="connsiteX3" fmla="*/ 8916 w 9942"/>
              <a:gd name="connsiteY3" fmla="*/ 7388 h 10000"/>
              <a:gd name="connsiteX4" fmla="*/ 9060 w 9942"/>
              <a:gd name="connsiteY4" fmla="*/ 7173 h 10000"/>
              <a:gd name="connsiteX5" fmla="*/ 7364 w 9942"/>
              <a:gd name="connsiteY5" fmla="*/ 6754 h 10000"/>
              <a:gd name="connsiteX6" fmla="*/ 5266 w 9942"/>
              <a:gd name="connsiteY6" fmla="*/ 7733 h 10000"/>
              <a:gd name="connsiteX7" fmla="*/ 6038 w 9942"/>
              <a:gd name="connsiteY7" fmla="*/ 6456 h 10000"/>
              <a:gd name="connsiteX8" fmla="*/ 9940 w 9942"/>
              <a:gd name="connsiteY8" fmla="*/ 4154 h 10000"/>
              <a:gd name="connsiteX9" fmla="*/ 6576 w 9942"/>
              <a:gd name="connsiteY9" fmla="*/ 4698 h 10000"/>
              <a:gd name="connsiteX10" fmla="*/ 5099 w 9942"/>
              <a:gd name="connsiteY10" fmla="*/ 4933 h 10000"/>
              <a:gd name="connsiteX11" fmla="*/ 5614 w 9942"/>
              <a:gd name="connsiteY11" fmla="*/ 2762 h 10000"/>
              <a:gd name="connsiteX12" fmla="*/ 5856 w 9942"/>
              <a:gd name="connsiteY12" fmla="*/ 1192 h 10000"/>
              <a:gd name="connsiteX13" fmla="*/ 6265 w 9942"/>
              <a:gd name="connsiteY13" fmla="*/ 292 h 10000"/>
              <a:gd name="connsiteX14" fmla="*/ 6462 w 9942"/>
              <a:gd name="connsiteY14" fmla="*/ 114 h 10000"/>
              <a:gd name="connsiteX15" fmla="*/ 6205 w 9942"/>
              <a:gd name="connsiteY15" fmla="*/ 30 h 10000"/>
              <a:gd name="connsiteX16" fmla="*/ 3992 w 9942"/>
              <a:gd name="connsiteY16" fmla="*/ 3463 h 10000"/>
              <a:gd name="connsiteX17" fmla="*/ 3484 w 9942"/>
              <a:gd name="connsiteY17" fmla="*/ 5797 h 10000"/>
              <a:gd name="connsiteX18" fmla="*/ 1250 w 9942"/>
              <a:gd name="connsiteY18" fmla="*/ 4290 h 10000"/>
              <a:gd name="connsiteX19" fmla="*/ 0 w 9942"/>
              <a:gd name="connsiteY19" fmla="*/ 4348 h 10000"/>
              <a:gd name="connsiteX20" fmla="*/ 1614 w 9942"/>
              <a:gd name="connsiteY20" fmla="*/ 5232 h 10000"/>
              <a:gd name="connsiteX21" fmla="*/ 2243 w 9942"/>
              <a:gd name="connsiteY21" fmla="*/ 5881 h 10000"/>
              <a:gd name="connsiteX22" fmla="*/ 2848 w 9942"/>
              <a:gd name="connsiteY22" fmla="*/ 6587 h 10000"/>
              <a:gd name="connsiteX23" fmla="*/ 3826 w 9942"/>
              <a:gd name="connsiteY23" fmla="*/ 8716 h 10000"/>
              <a:gd name="connsiteX24" fmla="*/ 1780 w 9942"/>
              <a:gd name="connsiteY24" fmla="*/ 7905 h 10000"/>
              <a:gd name="connsiteX25" fmla="*/ 204 w 9942"/>
              <a:gd name="connsiteY25" fmla="*/ 8450 h 10000"/>
              <a:gd name="connsiteX26" fmla="*/ 2826 w 9942"/>
              <a:gd name="connsiteY26" fmla="*/ 8617 h 10000"/>
              <a:gd name="connsiteX27" fmla="*/ 4175 w 9942"/>
              <a:gd name="connsiteY27" fmla="*/ 9978 h 10000"/>
              <a:gd name="connsiteX28" fmla="*/ 4583 w 9942"/>
              <a:gd name="connsiteY28" fmla="*/ 9957 h 10000"/>
              <a:gd name="connsiteX0" fmla="*/ 4610 w 9998"/>
              <a:gd name="connsiteY0" fmla="*/ 9957 h 10000"/>
              <a:gd name="connsiteX1" fmla="*/ 5876 w 9998"/>
              <a:gd name="connsiteY1" fmla="*/ 7942 h 10000"/>
              <a:gd name="connsiteX2" fmla="*/ 7140 w 9998"/>
              <a:gd name="connsiteY2" fmla="*/ 7362 h 10000"/>
              <a:gd name="connsiteX3" fmla="*/ 8968 w 9998"/>
              <a:gd name="connsiteY3" fmla="*/ 7388 h 10000"/>
              <a:gd name="connsiteX4" fmla="*/ 9113 w 9998"/>
              <a:gd name="connsiteY4" fmla="*/ 7173 h 10000"/>
              <a:gd name="connsiteX5" fmla="*/ 7407 w 9998"/>
              <a:gd name="connsiteY5" fmla="*/ 6754 h 10000"/>
              <a:gd name="connsiteX6" fmla="*/ 5297 w 9998"/>
              <a:gd name="connsiteY6" fmla="*/ 7733 h 10000"/>
              <a:gd name="connsiteX7" fmla="*/ 6073 w 9998"/>
              <a:gd name="connsiteY7" fmla="*/ 6456 h 10000"/>
              <a:gd name="connsiteX8" fmla="*/ 9998 w 9998"/>
              <a:gd name="connsiteY8" fmla="*/ 4154 h 10000"/>
              <a:gd name="connsiteX9" fmla="*/ 5129 w 9998"/>
              <a:gd name="connsiteY9" fmla="*/ 4933 h 10000"/>
              <a:gd name="connsiteX10" fmla="*/ 5647 w 9998"/>
              <a:gd name="connsiteY10" fmla="*/ 2762 h 10000"/>
              <a:gd name="connsiteX11" fmla="*/ 5890 w 9998"/>
              <a:gd name="connsiteY11" fmla="*/ 1192 h 10000"/>
              <a:gd name="connsiteX12" fmla="*/ 6302 w 9998"/>
              <a:gd name="connsiteY12" fmla="*/ 292 h 10000"/>
              <a:gd name="connsiteX13" fmla="*/ 6500 w 9998"/>
              <a:gd name="connsiteY13" fmla="*/ 114 h 10000"/>
              <a:gd name="connsiteX14" fmla="*/ 6241 w 9998"/>
              <a:gd name="connsiteY14" fmla="*/ 30 h 10000"/>
              <a:gd name="connsiteX15" fmla="*/ 4015 w 9998"/>
              <a:gd name="connsiteY15" fmla="*/ 3463 h 10000"/>
              <a:gd name="connsiteX16" fmla="*/ 3504 w 9998"/>
              <a:gd name="connsiteY16" fmla="*/ 5797 h 10000"/>
              <a:gd name="connsiteX17" fmla="*/ 1257 w 9998"/>
              <a:gd name="connsiteY17" fmla="*/ 4290 h 10000"/>
              <a:gd name="connsiteX18" fmla="*/ 0 w 9998"/>
              <a:gd name="connsiteY18" fmla="*/ 4348 h 10000"/>
              <a:gd name="connsiteX19" fmla="*/ 1623 w 9998"/>
              <a:gd name="connsiteY19" fmla="*/ 5232 h 10000"/>
              <a:gd name="connsiteX20" fmla="*/ 2256 w 9998"/>
              <a:gd name="connsiteY20" fmla="*/ 5881 h 10000"/>
              <a:gd name="connsiteX21" fmla="*/ 2865 w 9998"/>
              <a:gd name="connsiteY21" fmla="*/ 6587 h 10000"/>
              <a:gd name="connsiteX22" fmla="*/ 3848 w 9998"/>
              <a:gd name="connsiteY22" fmla="*/ 8716 h 10000"/>
              <a:gd name="connsiteX23" fmla="*/ 1790 w 9998"/>
              <a:gd name="connsiteY23" fmla="*/ 7905 h 10000"/>
              <a:gd name="connsiteX24" fmla="*/ 205 w 9998"/>
              <a:gd name="connsiteY24" fmla="*/ 8450 h 10000"/>
              <a:gd name="connsiteX25" fmla="*/ 2842 w 9998"/>
              <a:gd name="connsiteY25" fmla="*/ 8617 h 10000"/>
              <a:gd name="connsiteX26" fmla="*/ 4199 w 9998"/>
              <a:gd name="connsiteY26" fmla="*/ 9978 h 10000"/>
              <a:gd name="connsiteX27" fmla="*/ 4610 w 9998"/>
              <a:gd name="connsiteY27" fmla="*/ 9957 h 10000"/>
              <a:gd name="connsiteX0" fmla="*/ 4611 w 10000"/>
              <a:gd name="connsiteY0" fmla="*/ 9957 h 10000"/>
              <a:gd name="connsiteX1" fmla="*/ 5877 w 10000"/>
              <a:gd name="connsiteY1" fmla="*/ 7942 h 10000"/>
              <a:gd name="connsiteX2" fmla="*/ 7141 w 10000"/>
              <a:gd name="connsiteY2" fmla="*/ 7362 h 10000"/>
              <a:gd name="connsiteX3" fmla="*/ 8970 w 10000"/>
              <a:gd name="connsiteY3" fmla="*/ 7388 h 10000"/>
              <a:gd name="connsiteX4" fmla="*/ 9115 w 10000"/>
              <a:gd name="connsiteY4" fmla="*/ 7173 h 10000"/>
              <a:gd name="connsiteX5" fmla="*/ 7408 w 10000"/>
              <a:gd name="connsiteY5" fmla="*/ 6754 h 10000"/>
              <a:gd name="connsiteX6" fmla="*/ 5298 w 10000"/>
              <a:gd name="connsiteY6" fmla="*/ 7733 h 10000"/>
              <a:gd name="connsiteX7" fmla="*/ 6074 w 10000"/>
              <a:gd name="connsiteY7" fmla="*/ 6456 h 10000"/>
              <a:gd name="connsiteX8" fmla="*/ 10000 w 10000"/>
              <a:gd name="connsiteY8" fmla="*/ 4154 h 10000"/>
              <a:gd name="connsiteX9" fmla="*/ 5648 w 10000"/>
              <a:gd name="connsiteY9" fmla="*/ 2762 h 10000"/>
              <a:gd name="connsiteX10" fmla="*/ 5891 w 10000"/>
              <a:gd name="connsiteY10" fmla="*/ 1192 h 10000"/>
              <a:gd name="connsiteX11" fmla="*/ 6303 w 10000"/>
              <a:gd name="connsiteY11" fmla="*/ 292 h 10000"/>
              <a:gd name="connsiteX12" fmla="*/ 6501 w 10000"/>
              <a:gd name="connsiteY12" fmla="*/ 114 h 10000"/>
              <a:gd name="connsiteX13" fmla="*/ 6242 w 10000"/>
              <a:gd name="connsiteY13" fmla="*/ 30 h 10000"/>
              <a:gd name="connsiteX14" fmla="*/ 4016 w 10000"/>
              <a:gd name="connsiteY14" fmla="*/ 3463 h 10000"/>
              <a:gd name="connsiteX15" fmla="*/ 3505 w 10000"/>
              <a:gd name="connsiteY15" fmla="*/ 5797 h 10000"/>
              <a:gd name="connsiteX16" fmla="*/ 1257 w 10000"/>
              <a:gd name="connsiteY16" fmla="*/ 4290 h 10000"/>
              <a:gd name="connsiteX17" fmla="*/ 0 w 10000"/>
              <a:gd name="connsiteY17" fmla="*/ 4348 h 10000"/>
              <a:gd name="connsiteX18" fmla="*/ 1623 w 10000"/>
              <a:gd name="connsiteY18" fmla="*/ 5232 h 10000"/>
              <a:gd name="connsiteX19" fmla="*/ 2256 w 10000"/>
              <a:gd name="connsiteY19" fmla="*/ 5881 h 10000"/>
              <a:gd name="connsiteX20" fmla="*/ 2866 w 10000"/>
              <a:gd name="connsiteY20" fmla="*/ 6587 h 10000"/>
              <a:gd name="connsiteX21" fmla="*/ 3849 w 10000"/>
              <a:gd name="connsiteY21" fmla="*/ 8716 h 10000"/>
              <a:gd name="connsiteX22" fmla="*/ 1790 w 10000"/>
              <a:gd name="connsiteY22" fmla="*/ 7905 h 10000"/>
              <a:gd name="connsiteX23" fmla="*/ 205 w 10000"/>
              <a:gd name="connsiteY23" fmla="*/ 8450 h 10000"/>
              <a:gd name="connsiteX24" fmla="*/ 2843 w 10000"/>
              <a:gd name="connsiteY24" fmla="*/ 8617 h 10000"/>
              <a:gd name="connsiteX25" fmla="*/ 4200 w 10000"/>
              <a:gd name="connsiteY25" fmla="*/ 9978 h 10000"/>
              <a:gd name="connsiteX26" fmla="*/ 4611 w 10000"/>
              <a:gd name="connsiteY26" fmla="*/ 9957 h 10000"/>
              <a:gd name="connsiteX0" fmla="*/ 4611 w 10000"/>
              <a:gd name="connsiteY0" fmla="*/ 9957 h 10000"/>
              <a:gd name="connsiteX1" fmla="*/ 5877 w 10000"/>
              <a:gd name="connsiteY1" fmla="*/ 7942 h 10000"/>
              <a:gd name="connsiteX2" fmla="*/ 7141 w 10000"/>
              <a:gd name="connsiteY2" fmla="*/ 7362 h 10000"/>
              <a:gd name="connsiteX3" fmla="*/ 8970 w 10000"/>
              <a:gd name="connsiteY3" fmla="*/ 7388 h 10000"/>
              <a:gd name="connsiteX4" fmla="*/ 9115 w 10000"/>
              <a:gd name="connsiteY4" fmla="*/ 7173 h 10000"/>
              <a:gd name="connsiteX5" fmla="*/ 7408 w 10000"/>
              <a:gd name="connsiteY5" fmla="*/ 6754 h 10000"/>
              <a:gd name="connsiteX6" fmla="*/ 5298 w 10000"/>
              <a:gd name="connsiteY6" fmla="*/ 7733 h 10000"/>
              <a:gd name="connsiteX7" fmla="*/ 6074 w 10000"/>
              <a:gd name="connsiteY7" fmla="*/ 6456 h 10000"/>
              <a:gd name="connsiteX8" fmla="*/ 10000 w 10000"/>
              <a:gd name="connsiteY8" fmla="*/ 4154 h 10000"/>
              <a:gd name="connsiteX9" fmla="*/ 5648 w 10000"/>
              <a:gd name="connsiteY9" fmla="*/ 2762 h 10000"/>
              <a:gd name="connsiteX10" fmla="*/ 5891 w 10000"/>
              <a:gd name="connsiteY10" fmla="*/ 1192 h 10000"/>
              <a:gd name="connsiteX11" fmla="*/ 6303 w 10000"/>
              <a:gd name="connsiteY11" fmla="*/ 292 h 10000"/>
              <a:gd name="connsiteX12" fmla="*/ 6501 w 10000"/>
              <a:gd name="connsiteY12" fmla="*/ 114 h 10000"/>
              <a:gd name="connsiteX13" fmla="*/ 6242 w 10000"/>
              <a:gd name="connsiteY13" fmla="*/ 30 h 10000"/>
              <a:gd name="connsiteX14" fmla="*/ 4016 w 10000"/>
              <a:gd name="connsiteY14" fmla="*/ 3463 h 10000"/>
              <a:gd name="connsiteX15" fmla="*/ 1257 w 10000"/>
              <a:gd name="connsiteY15" fmla="*/ 4290 h 10000"/>
              <a:gd name="connsiteX16" fmla="*/ 0 w 10000"/>
              <a:gd name="connsiteY16" fmla="*/ 4348 h 10000"/>
              <a:gd name="connsiteX17" fmla="*/ 1623 w 10000"/>
              <a:gd name="connsiteY17" fmla="*/ 5232 h 10000"/>
              <a:gd name="connsiteX18" fmla="*/ 2256 w 10000"/>
              <a:gd name="connsiteY18" fmla="*/ 5881 h 10000"/>
              <a:gd name="connsiteX19" fmla="*/ 2866 w 10000"/>
              <a:gd name="connsiteY19" fmla="*/ 6587 h 10000"/>
              <a:gd name="connsiteX20" fmla="*/ 3849 w 10000"/>
              <a:gd name="connsiteY20" fmla="*/ 8716 h 10000"/>
              <a:gd name="connsiteX21" fmla="*/ 1790 w 10000"/>
              <a:gd name="connsiteY21" fmla="*/ 7905 h 10000"/>
              <a:gd name="connsiteX22" fmla="*/ 205 w 10000"/>
              <a:gd name="connsiteY22" fmla="*/ 8450 h 10000"/>
              <a:gd name="connsiteX23" fmla="*/ 2843 w 10000"/>
              <a:gd name="connsiteY23" fmla="*/ 8617 h 10000"/>
              <a:gd name="connsiteX24" fmla="*/ 4200 w 10000"/>
              <a:gd name="connsiteY24" fmla="*/ 9978 h 10000"/>
              <a:gd name="connsiteX25" fmla="*/ 4611 w 10000"/>
              <a:gd name="connsiteY25" fmla="*/ 9957 h 10000"/>
              <a:gd name="connsiteX0" fmla="*/ 4611 w 10462"/>
              <a:gd name="connsiteY0" fmla="*/ 9957 h 10000"/>
              <a:gd name="connsiteX1" fmla="*/ 5877 w 10462"/>
              <a:gd name="connsiteY1" fmla="*/ 7942 h 10000"/>
              <a:gd name="connsiteX2" fmla="*/ 7141 w 10462"/>
              <a:gd name="connsiteY2" fmla="*/ 7362 h 10000"/>
              <a:gd name="connsiteX3" fmla="*/ 8970 w 10462"/>
              <a:gd name="connsiteY3" fmla="*/ 7388 h 10000"/>
              <a:gd name="connsiteX4" fmla="*/ 9115 w 10462"/>
              <a:gd name="connsiteY4" fmla="*/ 7173 h 10000"/>
              <a:gd name="connsiteX5" fmla="*/ 7408 w 10462"/>
              <a:gd name="connsiteY5" fmla="*/ 6754 h 10000"/>
              <a:gd name="connsiteX6" fmla="*/ 5298 w 10462"/>
              <a:gd name="connsiteY6" fmla="*/ 7733 h 10000"/>
              <a:gd name="connsiteX7" fmla="*/ 6074 w 10462"/>
              <a:gd name="connsiteY7" fmla="*/ 6456 h 10000"/>
              <a:gd name="connsiteX8" fmla="*/ 10000 w 10462"/>
              <a:gd name="connsiteY8" fmla="*/ 4154 h 10000"/>
              <a:gd name="connsiteX9" fmla="*/ 9902 w 10462"/>
              <a:gd name="connsiteY9" fmla="*/ 4105 h 10000"/>
              <a:gd name="connsiteX10" fmla="*/ 5648 w 10462"/>
              <a:gd name="connsiteY10" fmla="*/ 2762 h 10000"/>
              <a:gd name="connsiteX11" fmla="*/ 5891 w 10462"/>
              <a:gd name="connsiteY11" fmla="*/ 1192 h 10000"/>
              <a:gd name="connsiteX12" fmla="*/ 6303 w 10462"/>
              <a:gd name="connsiteY12" fmla="*/ 292 h 10000"/>
              <a:gd name="connsiteX13" fmla="*/ 6501 w 10462"/>
              <a:gd name="connsiteY13" fmla="*/ 114 h 10000"/>
              <a:gd name="connsiteX14" fmla="*/ 6242 w 10462"/>
              <a:gd name="connsiteY14" fmla="*/ 30 h 10000"/>
              <a:gd name="connsiteX15" fmla="*/ 4016 w 10462"/>
              <a:gd name="connsiteY15" fmla="*/ 3463 h 10000"/>
              <a:gd name="connsiteX16" fmla="*/ 1257 w 10462"/>
              <a:gd name="connsiteY16" fmla="*/ 4290 h 10000"/>
              <a:gd name="connsiteX17" fmla="*/ 0 w 10462"/>
              <a:gd name="connsiteY17" fmla="*/ 4348 h 10000"/>
              <a:gd name="connsiteX18" fmla="*/ 1623 w 10462"/>
              <a:gd name="connsiteY18" fmla="*/ 5232 h 10000"/>
              <a:gd name="connsiteX19" fmla="*/ 2256 w 10462"/>
              <a:gd name="connsiteY19" fmla="*/ 5881 h 10000"/>
              <a:gd name="connsiteX20" fmla="*/ 2866 w 10462"/>
              <a:gd name="connsiteY20" fmla="*/ 6587 h 10000"/>
              <a:gd name="connsiteX21" fmla="*/ 3849 w 10462"/>
              <a:gd name="connsiteY21" fmla="*/ 8716 h 10000"/>
              <a:gd name="connsiteX22" fmla="*/ 1790 w 10462"/>
              <a:gd name="connsiteY22" fmla="*/ 7905 h 10000"/>
              <a:gd name="connsiteX23" fmla="*/ 205 w 10462"/>
              <a:gd name="connsiteY23" fmla="*/ 8450 h 10000"/>
              <a:gd name="connsiteX24" fmla="*/ 2843 w 10462"/>
              <a:gd name="connsiteY24" fmla="*/ 8617 h 10000"/>
              <a:gd name="connsiteX25" fmla="*/ 4200 w 10462"/>
              <a:gd name="connsiteY25" fmla="*/ 9978 h 10000"/>
              <a:gd name="connsiteX26" fmla="*/ 4611 w 10462"/>
              <a:gd name="connsiteY26" fmla="*/ 9957 h 10000"/>
              <a:gd name="connsiteX0" fmla="*/ 4611 w 10000"/>
              <a:gd name="connsiteY0" fmla="*/ 9957 h 10000"/>
              <a:gd name="connsiteX1" fmla="*/ 5877 w 10000"/>
              <a:gd name="connsiteY1" fmla="*/ 7942 h 10000"/>
              <a:gd name="connsiteX2" fmla="*/ 7141 w 10000"/>
              <a:gd name="connsiteY2" fmla="*/ 7362 h 10000"/>
              <a:gd name="connsiteX3" fmla="*/ 8970 w 10000"/>
              <a:gd name="connsiteY3" fmla="*/ 7388 h 10000"/>
              <a:gd name="connsiteX4" fmla="*/ 9115 w 10000"/>
              <a:gd name="connsiteY4" fmla="*/ 7173 h 10000"/>
              <a:gd name="connsiteX5" fmla="*/ 7408 w 10000"/>
              <a:gd name="connsiteY5" fmla="*/ 6754 h 10000"/>
              <a:gd name="connsiteX6" fmla="*/ 5298 w 10000"/>
              <a:gd name="connsiteY6" fmla="*/ 7733 h 10000"/>
              <a:gd name="connsiteX7" fmla="*/ 6074 w 10000"/>
              <a:gd name="connsiteY7" fmla="*/ 6456 h 10000"/>
              <a:gd name="connsiteX8" fmla="*/ 10000 w 10000"/>
              <a:gd name="connsiteY8" fmla="*/ 4154 h 10000"/>
              <a:gd name="connsiteX9" fmla="*/ 5648 w 10000"/>
              <a:gd name="connsiteY9" fmla="*/ 2762 h 10000"/>
              <a:gd name="connsiteX10" fmla="*/ 5891 w 10000"/>
              <a:gd name="connsiteY10" fmla="*/ 1192 h 10000"/>
              <a:gd name="connsiteX11" fmla="*/ 6303 w 10000"/>
              <a:gd name="connsiteY11" fmla="*/ 292 h 10000"/>
              <a:gd name="connsiteX12" fmla="*/ 6501 w 10000"/>
              <a:gd name="connsiteY12" fmla="*/ 114 h 10000"/>
              <a:gd name="connsiteX13" fmla="*/ 6242 w 10000"/>
              <a:gd name="connsiteY13" fmla="*/ 30 h 10000"/>
              <a:gd name="connsiteX14" fmla="*/ 4016 w 10000"/>
              <a:gd name="connsiteY14" fmla="*/ 3463 h 10000"/>
              <a:gd name="connsiteX15" fmla="*/ 1257 w 10000"/>
              <a:gd name="connsiteY15" fmla="*/ 4290 h 10000"/>
              <a:gd name="connsiteX16" fmla="*/ 0 w 10000"/>
              <a:gd name="connsiteY16" fmla="*/ 4348 h 10000"/>
              <a:gd name="connsiteX17" fmla="*/ 1623 w 10000"/>
              <a:gd name="connsiteY17" fmla="*/ 5232 h 10000"/>
              <a:gd name="connsiteX18" fmla="*/ 2256 w 10000"/>
              <a:gd name="connsiteY18" fmla="*/ 5881 h 10000"/>
              <a:gd name="connsiteX19" fmla="*/ 2866 w 10000"/>
              <a:gd name="connsiteY19" fmla="*/ 6587 h 10000"/>
              <a:gd name="connsiteX20" fmla="*/ 3849 w 10000"/>
              <a:gd name="connsiteY20" fmla="*/ 8716 h 10000"/>
              <a:gd name="connsiteX21" fmla="*/ 1790 w 10000"/>
              <a:gd name="connsiteY21" fmla="*/ 7905 h 10000"/>
              <a:gd name="connsiteX22" fmla="*/ 205 w 10000"/>
              <a:gd name="connsiteY22" fmla="*/ 8450 h 10000"/>
              <a:gd name="connsiteX23" fmla="*/ 2843 w 10000"/>
              <a:gd name="connsiteY23" fmla="*/ 8617 h 10000"/>
              <a:gd name="connsiteX24" fmla="*/ 4200 w 10000"/>
              <a:gd name="connsiteY24" fmla="*/ 9978 h 10000"/>
              <a:gd name="connsiteX25" fmla="*/ 4611 w 10000"/>
              <a:gd name="connsiteY25" fmla="*/ 9957 h 10000"/>
              <a:gd name="connsiteX0" fmla="*/ 4611 w 9476"/>
              <a:gd name="connsiteY0" fmla="*/ 9957 h 10000"/>
              <a:gd name="connsiteX1" fmla="*/ 5877 w 9476"/>
              <a:gd name="connsiteY1" fmla="*/ 7942 h 10000"/>
              <a:gd name="connsiteX2" fmla="*/ 7141 w 9476"/>
              <a:gd name="connsiteY2" fmla="*/ 7362 h 10000"/>
              <a:gd name="connsiteX3" fmla="*/ 8970 w 9476"/>
              <a:gd name="connsiteY3" fmla="*/ 7388 h 10000"/>
              <a:gd name="connsiteX4" fmla="*/ 9115 w 9476"/>
              <a:gd name="connsiteY4" fmla="*/ 7173 h 10000"/>
              <a:gd name="connsiteX5" fmla="*/ 7408 w 9476"/>
              <a:gd name="connsiteY5" fmla="*/ 6754 h 10000"/>
              <a:gd name="connsiteX6" fmla="*/ 5298 w 9476"/>
              <a:gd name="connsiteY6" fmla="*/ 7733 h 10000"/>
              <a:gd name="connsiteX7" fmla="*/ 6074 w 9476"/>
              <a:gd name="connsiteY7" fmla="*/ 6456 h 10000"/>
              <a:gd name="connsiteX8" fmla="*/ 5648 w 9476"/>
              <a:gd name="connsiteY8" fmla="*/ 2762 h 10000"/>
              <a:gd name="connsiteX9" fmla="*/ 5891 w 9476"/>
              <a:gd name="connsiteY9" fmla="*/ 1192 h 10000"/>
              <a:gd name="connsiteX10" fmla="*/ 6303 w 9476"/>
              <a:gd name="connsiteY10" fmla="*/ 292 h 10000"/>
              <a:gd name="connsiteX11" fmla="*/ 6501 w 9476"/>
              <a:gd name="connsiteY11" fmla="*/ 114 h 10000"/>
              <a:gd name="connsiteX12" fmla="*/ 6242 w 9476"/>
              <a:gd name="connsiteY12" fmla="*/ 30 h 10000"/>
              <a:gd name="connsiteX13" fmla="*/ 4016 w 9476"/>
              <a:gd name="connsiteY13" fmla="*/ 3463 h 10000"/>
              <a:gd name="connsiteX14" fmla="*/ 1257 w 9476"/>
              <a:gd name="connsiteY14" fmla="*/ 4290 h 10000"/>
              <a:gd name="connsiteX15" fmla="*/ 0 w 9476"/>
              <a:gd name="connsiteY15" fmla="*/ 4348 h 10000"/>
              <a:gd name="connsiteX16" fmla="*/ 1623 w 9476"/>
              <a:gd name="connsiteY16" fmla="*/ 5232 h 10000"/>
              <a:gd name="connsiteX17" fmla="*/ 2256 w 9476"/>
              <a:gd name="connsiteY17" fmla="*/ 5881 h 10000"/>
              <a:gd name="connsiteX18" fmla="*/ 2866 w 9476"/>
              <a:gd name="connsiteY18" fmla="*/ 6587 h 10000"/>
              <a:gd name="connsiteX19" fmla="*/ 3849 w 9476"/>
              <a:gd name="connsiteY19" fmla="*/ 8716 h 10000"/>
              <a:gd name="connsiteX20" fmla="*/ 1790 w 9476"/>
              <a:gd name="connsiteY20" fmla="*/ 7905 h 10000"/>
              <a:gd name="connsiteX21" fmla="*/ 205 w 9476"/>
              <a:gd name="connsiteY21" fmla="*/ 8450 h 10000"/>
              <a:gd name="connsiteX22" fmla="*/ 2843 w 9476"/>
              <a:gd name="connsiteY22" fmla="*/ 8617 h 10000"/>
              <a:gd name="connsiteX23" fmla="*/ 4200 w 9476"/>
              <a:gd name="connsiteY23" fmla="*/ 9978 h 10000"/>
              <a:gd name="connsiteX24" fmla="*/ 4611 w 9476"/>
              <a:gd name="connsiteY24" fmla="*/ 9957 h 10000"/>
              <a:gd name="connsiteX0" fmla="*/ 4650 w 9784"/>
              <a:gd name="connsiteY0" fmla="*/ 9957 h 10000"/>
              <a:gd name="connsiteX1" fmla="*/ 5986 w 9784"/>
              <a:gd name="connsiteY1" fmla="*/ 7942 h 10000"/>
              <a:gd name="connsiteX2" fmla="*/ 7320 w 9784"/>
              <a:gd name="connsiteY2" fmla="*/ 7362 h 10000"/>
              <a:gd name="connsiteX3" fmla="*/ 9250 w 9784"/>
              <a:gd name="connsiteY3" fmla="*/ 7388 h 10000"/>
              <a:gd name="connsiteX4" fmla="*/ 9403 w 9784"/>
              <a:gd name="connsiteY4" fmla="*/ 7173 h 10000"/>
              <a:gd name="connsiteX5" fmla="*/ 7602 w 9784"/>
              <a:gd name="connsiteY5" fmla="*/ 6754 h 10000"/>
              <a:gd name="connsiteX6" fmla="*/ 5375 w 9784"/>
              <a:gd name="connsiteY6" fmla="*/ 7733 h 10000"/>
              <a:gd name="connsiteX7" fmla="*/ 6194 w 9784"/>
              <a:gd name="connsiteY7" fmla="*/ 6456 h 10000"/>
              <a:gd name="connsiteX8" fmla="*/ 5744 w 9784"/>
              <a:gd name="connsiteY8" fmla="*/ 2762 h 10000"/>
              <a:gd name="connsiteX9" fmla="*/ 6001 w 9784"/>
              <a:gd name="connsiteY9" fmla="*/ 1192 h 10000"/>
              <a:gd name="connsiteX10" fmla="*/ 6436 w 9784"/>
              <a:gd name="connsiteY10" fmla="*/ 292 h 10000"/>
              <a:gd name="connsiteX11" fmla="*/ 6644 w 9784"/>
              <a:gd name="connsiteY11" fmla="*/ 114 h 10000"/>
              <a:gd name="connsiteX12" fmla="*/ 6371 w 9784"/>
              <a:gd name="connsiteY12" fmla="*/ 30 h 10000"/>
              <a:gd name="connsiteX13" fmla="*/ 4022 w 9784"/>
              <a:gd name="connsiteY13" fmla="*/ 3463 h 10000"/>
              <a:gd name="connsiteX14" fmla="*/ 1111 w 9784"/>
              <a:gd name="connsiteY14" fmla="*/ 4290 h 10000"/>
              <a:gd name="connsiteX15" fmla="*/ 1497 w 9784"/>
              <a:gd name="connsiteY15" fmla="*/ 5232 h 10000"/>
              <a:gd name="connsiteX16" fmla="*/ 2165 w 9784"/>
              <a:gd name="connsiteY16" fmla="*/ 5881 h 10000"/>
              <a:gd name="connsiteX17" fmla="*/ 2808 w 9784"/>
              <a:gd name="connsiteY17" fmla="*/ 6587 h 10000"/>
              <a:gd name="connsiteX18" fmla="*/ 3846 w 9784"/>
              <a:gd name="connsiteY18" fmla="*/ 8716 h 10000"/>
              <a:gd name="connsiteX19" fmla="*/ 1673 w 9784"/>
              <a:gd name="connsiteY19" fmla="*/ 7905 h 10000"/>
              <a:gd name="connsiteX20" fmla="*/ 0 w 9784"/>
              <a:gd name="connsiteY20" fmla="*/ 8450 h 10000"/>
              <a:gd name="connsiteX21" fmla="*/ 2784 w 9784"/>
              <a:gd name="connsiteY21" fmla="*/ 8617 h 10000"/>
              <a:gd name="connsiteX22" fmla="*/ 4216 w 9784"/>
              <a:gd name="connsiteY22" fmla="*/ 9978 h 10000"/>
              <a:gd name="connsiteX23" fmla="*/ 4650 w 9784"/>
              <a:gd name="connsiteY23" fmla="*/ 9957 h 10000"/>
              <a:gd name="connsiteX0" fmla="*/ 4753 w 10000"/>
              <a:gd name="connsiteY0" fmla="*/ 9957 h 10000"/>
              <a:gd name="connsiteX1" fmla="*/ 6118 w 10000"/>
              <a:gd name="connsiteY1" fmla="*/ 7942 h 10000"/>
              <a:gd name="connsiteX2" fmla="*/ 7482 w 10000"/>
              <a:gd name="connsiteY2" fmla="*/ 7362 h 10000"/>
              <a:gd name="connsiteX3" fmla="*/ 9454 w 10000"/>
              <a:gd name="connsiteY3" fmla="*/ 7388 h 10000"/>
              <a:gd name="connsiteX4" fmla="*/ 9611 w 10000"/>
              <a:gd name="connsiteY4" fmla="*/ 7173 h 10000"/>
              <a:gd name="connsiteX5" fmla="*/ 7770 w 10000"/>
              <a:gd name="connsiteY5" fmla="*/ 6754 h 10000"/>
              <a:gd name="connsiteX6" fmla="*/ 5494 w 10000"/>
              <a:gd name="connsiteY6" fmla="*/ 7733 h 10000"/>
              <a:gd name="connsiteX7" fmla="*/ 6331 w 10000"/>
              <a:gd name="connsiteY7" fmla="*/ 6456 h 10000"/>
              <a:gd name="connsiteX8" fmla="*/ 5871 w 10000"/>
              <a:gd name="connsiteY8" fmla="*/ 2762 h 10000"/>
              <a:gd name="connsiteX9" fmla="*/ 6133 w 10000"/>
              <a:gd name="connsiteY9" fmla="*/ 1192 h 10000"/>
              <a:gd name="connsiteX10" fmla="*/ 6578 w 10000"/>
              <a:gd name="connsiteY10" fmla="*/ 292 h 10000"/>
              <a:gd name="connsiteX11" fmla="*/ 6791 w 10000"/>
              <a:gd name="connsiteY11" fmla="*/ 114 h 10000"/>
              <a:gd name="connsiteX12" fmla="*/ 6512 w 10000"/>
              <a:gd name="connsiteY12" fmla="*/ 30 h 10000"/>
              <a:gd name="connsiteX13" fmla="*/ 4111 w 10000"/>
              <a:gd name="connsiteY13" fmla="*/ 3463 h 10000"/>
              <a:gd name="connsiteX14" fmla="*/ 1530 w 10000"/>
              <a:gd name="connsiteY14" fmla="*/ 5232 h 10000"/>
              <a:gd name="connsiteX15" fmla="*/ 2213 w 10000"/>
              <a:gd name="connsiteY15" fmla="*/ 5881 h 10000"/>
              <a:gd name="connsiteX16" fmla="*/ 2870 w 10000"/>
              <a:gd name="connsiteY16" fmla="*/ 6587 h 10000"/>
              <a:gd name="connsiteX17" fmla="*/ 3931 w 10000"/>
              <a:gd name="connsiteY17" fmla="*/ 8716 h 10000"/>
              <a:gd name="connsiteX18" fmla="*/ 1710 w 10000"/>
              <a:gd name="connsiteY18" fmla="*/ 7905 h 10000"/>
              <a:gd name="connsiteX19" fmla="*/ 0 w 10000"/>
              <a:gd name="connsiteY19" fmla="*/ 8450 h 10000"/>
              <a:gd name="connsiteX20" fmla="*/ 2845 w 10000"/>
              <a:gd name="connsiteY20" fmla="*/ 8617 h 10000"/>
              <a:gd name="connsiteX21" fmla="*/ 4309 w 10000"/>
              <a:gd name="connsiteY21" fmla="*/ 9978 h 10000"/>
              <a:gd name="connsiteX22" fmla="*/ 4753 w 10000"/>
              <a:gd name="connsiteY22" fmla="*/ 9957 h 10000"/>
              <a:gd name="connsiteX0" fmla="*/ 4753 w 10000"/>
              <a:gd name="connsiteY0" fmla="*/ 9957 h 10000"/>
              <a:gd name="connsiteX1" fmla="*/ 6118 w 10000"/>
              <a:gd name="connsiteY1" fmla="*/ 7942 h 10000"/>
              <a:gd name="connsiteX2" fmla="*/ 7482 w 10000"/>
              <a:gd name="connsiteY2" fmla="*/ 7362 h 10000"/>
              <a:gd name="connsiteX3" fmla="*/ 9454 w 10000"/>
              <a:gd name="connsiteY3" fmla="*/ 7388 h 10000"/>
              <a:gd name="connsiteX4" fmla="*/ 9611 w 10000"/>
              <a:gd name="connsiteY4" fmla="*/ 7173 h 10000"/>
              <a:gd name="connsiteX5" fmla="*/ 7770 w 10000"/>
              <a:gd name="connsiteY5" fmla="*/ 6754 h 10000"/>
              <a:gd name="connsiteX6" fmla="*/ 5494 w 10000"/>
              <a:gd name="connsiteY6" fmla="*/ 7733 h 10000"/>
              <a:gd name="connsiteX7" fmla="*/ 6331 w 10000"/>
              <a:gd name="connsiteY7" fmla="*/ 6456 h 10000"/>
              <a:gd name="connsiteX8" fmla="*/ 5871 w 10000"/>
              <a:gd name="connsiteY8" fmla="*/ 2762 h 10000"/>
              <a:gd name="connsiteX9" fmla="*/ 6133 w 10000"/>
              <a:gd name="connsiteY9" fmla="*/ 1192 h 10000"/>
              <a:gd name="connsiteX10" fmla="*/ 6578 w 10000"/>
              <a:gd name="connsiteY10" fmla="*/ 292 h 10000"/>
              <a:gd name="connsiteX11" fmla="*/ 6791 w 10000"/>
              <a:gd name="connsiteY11" fmla="*/ 114 h 10000"/>
              <a:gd name="connsiteX12" fmla="*/ 6512 w 10000"/>
              <a:gd name="connsiteY12" fmla="*/ 30 h 10000"/>
              <a:gd name="connsiteX13" fmla="*/ 4111 w 10000"/>
              <a:gd name="connsiteY13" fmla="*/ 3463 h 10000"/>
              <a:gd name="connsiteX14" fmla="*/ 2213 w 10000"/>
              <a:gd name="connsiteY14" fmla="*/ 5881 h 10000"/>
              <a:gd name="connsiteX15" fmla="*/ 2870 w 10000"/>
              <a:gd name="connsiteY15" fmla="*/ 6587 h 10000"/>
              <a:gd name="connsiteX16" fmla="*/ 3931 w 10000"/>
              <a:gd name="connsiteY16" fmla="*/ 8716 h 10000"/>
              <a:gd name="connsiteX17" fmla="*/ 1710 w 10000"/>
              <a:gd name="connsiteY17" fmla="*/ 7905 h 10000"/>
              <a:gd name="connsiteX18" fmla="*/ 0 w 10000"/>
              <a:gd name="connsiteY18" fmla="*/ 8450 h 10000"/>
              <a:gd name="connsiteX19" fmla="*/ 2845 w 10000"/>
              <a:gd name="connsiteY19" fmla="*/ 8617 h 10000"/>
              <a:gd name="connsiteX20" fmla="*/ 4309 w 10000"/>
              <a:gd name="connsiteY20" fmla="*/ 9978 h 10000"/>
              <a:gd name="connsiteX21" fmla="*/ 4753 w 10000"/>
              <a:gd name="connsiteY21" fmla="*/ 9957 h 10000"/>
              <a:gd name="connsiteX0" fmla="*/ 4753 w 10000"/>
              <a:gd name="connsiteY0" fmla="*/ 9957 h 10000"/>
              <a:gd name="connsiteX1" fmla="*/ 6118 w 10000"/>
              <a:gd name="connsiteY1" fmla="*/ 7942 h 10000"/>
              <a:gd name="connsiteX2" fmla="*/ 7482 w 10000"/>
              <a:gd name="connsiteY2" fmla="*/ 7362 h 10000"/>
              <a:gd name="connsiteX3" fmla="*/ 9454 w 10000"/>
              <a:gd name="connsiteY3" fmla="*/ 7388 h 10000"/>
              <a:gd name="connsiteX4" fmla="*/ 9611 w 10000"/>
              <a:gd name="connsiteY4" fmla="*/ 7173 h 10000"/>
              <a:gd name="connsiteX5" fmla="*/ 7770 w 10000"/>
              <a:gd name="connsiteY5" fmla="*/ 6754 h 10000"/>
              <a:gd name="connsiteX6" fmla="*/ 5494 w 10000"/>
              <a:gd name="connsiteY6" fmla="*/ 7733 h 10000"/>
              <a:gd name="connsiteX7" fmla="*/ 6331 w 10000"/>
              <a:gd name="connsiteY7" fmla="*/ 6456 h 10000"/>
              <a:gd name="connsiteX8" fmla="*/ 5871 w 10000"/>
              <a:gd name="connsiteY8" fmla="*/ 2762 h 10000"/>
              <a:gd name="connsiteX9" fmla="*/ 6133 w 10000"/>
              <a:gd name="connsiteY9" fmla="*/ 1192 h 10000"/>
              <a:gd name="connsiteX10" fmla="*/ 6578 w 10000"/>
              <a:gd name="connsiteY10" fmla="*/ 292 h 10000"/>
              <a:gd name="connsiteX11" fmla="*/ 6791 w 10000"/>
              <a:gd name="connsiteY11" fmla="*/ 114 h 10000"/>
              <a:gd name="connsiteX12" fmla="*/ 6512 w 10000"/>
              <a:gd name="connsiteY12" fmla="*/ 30 h 10000"/>
              <a:gd name="connsiteX13" fmla="*/ 4111 w 10000"/>
              <a:gd name="connsiteY13" fmla="*/ 3463 h 10000"/>
              <a:gd name="connsiteX14" fmla="*/ 2870 w 10000"/>
              <a:gd name="connsiteY14" fmla="*/ 6587 h 10000"/>
              <a:gd name="connsiteX15" fmla="*/ 3931 w 10000"/>
              <a:gd name="connsiteY15" fmla="*/ 8716 h 10000"/>
              <a:gd name="connsiteX16" fmla="*/ 1710 w 10000"/>
              <a:gd name="connsiteY16" fmla="*/ 7905 h 10000"/>
              <a:gd name="connsiteX17" fmla="*/ 0 w 10000"/>
              <a:gd name="connsiteY17" fmla="*/ 8450 h 10000"/>
              <a:gd name="connsiteX18" fmla="*/ 2845 w 10000"/>
              <a:gd name="connsiteY18" fmla="*/ 8617 h 10000"/>
              <a:gd name="connsiteX19" fmla="*/ 4309 w 10000"/>
              <a:gd name="connsiteY19" fmla="*/ 9978 h 10000"/>
              <a:gd name="connsiteX20" fmla="*/ 4753 w 10000"/>
              <a:gd name="connsiteY20" fmla="*/ 9957 h 10000"/>
              <a:gd name="connsiteX0" fmla="*/ 4753 w 10000"/>
              <a:gd name="connsiteY0" fmla="*/ 10385 h 10428"/>
              <a:gd name="connsiteX1" fmla="*/ 6118 w 10000"/>
              <a:gd name="connsiteY1" fmla="*/ 8370 h 10428"/>
              <a:gd name="connsiteX2" fmla="*/ 7482 w 10000"/>
              <a:gd name="connsiteY2" fmla="*/ 7790 h 10428"/>
              <a:gd name="connsiteX3" fmla="*/ 9454 w 10000"/>
              <a:gd name="connsiteY3" fmla="*/ 7816 h 10428"/>
              <a:gd name="connsiteX4" fmla="*/ 9611 w 10000"/>
              <a:gd name="connsiteY4" fmla="*/ 7601 h 10428"/>
              <a:gd name="connsiteX5" fmla="*/ 7770 w 10000"/>
              <a:gd name="connsiteY5" fmla="*/ 7182 h 10428"/>
              <a:gd name="connsiteX6" fmla="*/ 5494 w 10000"/>
              <a:gd name="connsiteY6" fmla="*/ 8161 h 10428"/>
              <a:gd name="connsiteX7" fmla="*/ 6331 w 10000"/>
              <a:gd name="connsiteY7" fmla="*/ 6884 h 10428"/>
              <a:gd name="connsiteX8" fmla="*/ 5871 w 10000"/>
              <a:gd name="connsiteY8" fmla="*/ 3190 h 10428"/>
              <a:gd name="connsiteX9" fmla="*/ 6133 w 10000"/>
              <a:gd name="connsiteY9" fmla="*/ 1620 h 10428"/>
              <a:gd name="connsiteX10" fmla="*/ 6578 w 10000"/>
              <a:gd name="connsiteY10" fmla="*/ 720 h 10428"/>
              <a:gd name="connsiteX11" fmla="*/ 6791 w 10000"/>
              <a:gd name="connsiteY11" fmla="*/ 542 h 10428"/>
              <a:gd name="connsiteX12" fmla="*/ 6512 w 10000"/>
              <a:gd name="connsiteY12" fmla="*/ 458 h 10428"/>
              <a:gd name="connsiteX13" fmla="*/ 2870 w 10000"/>
              <a:gd name="connsiteY13" fmla="*/ 7015 h 10428"/>
              <a:gd name="connsiteX14" fmla="*/ 3931 w 10000"/>
              <a:gd name="connsiteY14" fmla="*/ 9144 h 10428"/>
              <a:gd name="connsiteX15" fmla="*/ 1710 w 10000"/>
              <a:gd name="connsiteY15" fmla="*/ 8333 h 10428"/>
              <a:gd name="connsiteX16" fmla="*/ 0 w 10000"/>
              <a:gd name="connsiteY16" fmla="*/ 8878 h 10428"/>
              <a:gd name="connsiteX17" fmla="*/ 2845 w 10000"/>
              <a:gd name="connsiteY17" fmla="*/ 9045 h 10428"/>
              <a:gd name="connsiteX18" fmla="*/ 4309 w 10000"/>
              <a:gd name="connsiteY18" fmla="*/ 10406 h 10428"/>
              <a:gd name="connsiteX19" fmla="*/ 4753 w 10000"/>
              <a:gd name="connsiteY19" fmla="*/ 10385 h 10428"/>
              <a:gd name="connsiteX0" fmla="*/ 4753 w 10000"/>
              <a:gd name="connsiteY0" fmla="*/ 10385 h 10428"/>
              <a:gd name="connsiteX1" fmla="*/ 6118 w 10000"/>
              <a:gd name="connsiteY1" fmla="*/ 8370 h 10428"/>
              <a:gd name="connsiteX2" fmla="*/ 7482 w 10000"/>
              <a:gd name="connsiteY2" fmla="*/ 7790 h 10428"/>
              <a:gd name="connsiteX3" fmla="*/ 9454 w 10000"/>
              <a:gd name="connsiteY3" fmla="*/ 7816 h 10428"/>
              <a:gd name="connsiteX4" fmla="*/ 9611 w 10000"/>
              <a:gd name="connsiteY4" fmla="*/ 7601 h 10428"/>
              <a:gd name="connsiteX5" fmla="*/ 7770 w 10000"/>
              <a:gd name="connsiteY5" fmla="*/ 7182 h 10428"/>
              <a:gd name="connsiteX6" fmla="*/ 5494 w 10000"/>
              <a:gd name="connsiteY6" fmla="*/ 8161 h 10428"/>
              <a:gd name="connsiteX7" fmla="*/ 6331 w 10000"/>
              <a:gd name="connsiteY7" fmla="*/ 6884 h 10428"/>
              <a:gd name="connsiteX8" fmla="*/ 6133 w 10000"/>
              <a:gd name="connsiteY8" fmla="*/ 1620 h 10428"/>
              <a:gd name="connsiteX9" fmla="*/ 6578 w 10000"/>
              <a:gd name="connsiteY9" fmla="*/ 720 h 10428"/>
              <a:gd name="connsiteX10" fmla="*/ 6791 w 10000"/>
              <a:gd name="connsiteY10" fmla="*/ 542 h 10428"/>
              <a:gd name="connsiteX11" fmla="*/ 6512 w 10000"/>
              <a:gd name="connsiteY11" fmla="*/ 458 h 10428"/>
              <a:gd name="connsiteX12" fmla="*/ 2870 w 10000"/>
              <a:gd name="connsiteY12" fmla="*/ 7015 h 10428"/>
              <a:gd name="connsiteX13" fmla="*/ 3931 w 10000"/>
              <a:gd name="connsiteY13" fmla="*/ 9144 h 10428"/>
              <a:gd name="connsiteX14" fmla="*/ 1710 w 10000"/>
              <a:gd name="connsiteY14" fmla="*/ 8333 h 10428"/>
              <a:gd name="connsiteX15" fmla="*/ 0 w 10000"/>
              <a:gd name="connsiteY15" fmla="*/ 8878 h 10428"/>
              <a:gd name="connsiteX16" fmla="*/ 2845 w 10000"/>
              <a:gd name="connsiteY16" fmla="*/ 9045 h 10428"/>
              <a:gd name="connsiteX17" fmla="*/ 4309 w 10000"/>
              <a:gd name="connsiteY17" fmla="*/ 10406 h 10428"/>
              <a:gd name="connsiteX18" fmla="*/ 4753 w 10000"/>
              <a:gd name="connsiteY18" fmla="*/ 10385 h 10428"/>
              <a:gd name="connsiteX0" fmla="*/ 4753 w 10000"/>
              <a:gd name="connsiteY0" fmla="*/ 10385 h 10428"/>
              <a:gd name="connsiteX1" fmla="*/ 6118 w 10000"/>
              <a:gd name="connsiteY1" fmla="*/ 8370 h 10428"/>
              <a:gd name="connsiteX2" fmla="*/ 7482 w 10000"/>
              <a:gd name="connsiteY2" fmla="*/ 7790 h 10428"/>
              <a:gd name="connsiteX3" fmla="*/ 9454 w 10000"/>
              <a:gd name="connsiteY3" fmla="*/ 7816 h 10428"/>
              <a:gd name="connsiteX4" fmla="*/ 9611 w 10000"/>
              <a:gd name="connsiteY4" fmla="*/ 7601 h 10428"/>
              <a:gd name="connsiteX5" fmla="*/ 7770 w 10000"/>
              <a:gd name="connsiteY5" fmla="*/ 7182 h 10428"/>
              <a:gd name="connsiteX6" fmla="*/ 5494 w 10000"/>
              <a:gd name="connsiteY6" fmla="*/ 8161 h 10428"/>
              <a:gd name="connsiteX7" fmla="*/ 6331 w 10000"/>
              <a:gd name="connsiteY7" fmla="*/ 6884 h 10428"/>
              <a:gd name="connsiteX8" fmla="*/ 6578 w 10000"/>
              <a:gd name="connsiteY8" fmla="*/ 720 h 10428"/>
              <a:gd name="connsiteX9" fmla="*/ 6791 w 10000"/>
              <a:gd name="connsiteY9" fmla="*/ 542 h 10428"/>
              <a:gd name="connsiteX10" fmla="*/ 6512 w 10000"/>
              <a:gd name="connsiteY10" fmla="*/ 458 h 10428"/>
              <a:gd name="connsiteX11" fmla="*/ 2870 w 10000"/>
              <a:gd name="connsiteY11" fmla="*/ 7015 h 10428"/>
              <a:gd name="connsiteX12" fmla="*/ 3931 w 10000"/>
              <a:gd name="connsiteY12" fmla="*/ 9144 h 10428"/>
              <a:gd name="connsiteX13" fmla="*/ 1710 w 10000"/>
              <a:gd name="connsiteY13" fmla="*/ 8333 h 10428"/>
              <a:gd name="connsiteX14" fmla="*/ 0 w 10000"/>
              <a:gd name="connsiteY14" fmla="*/ 8878 h 10428"/>
              <a:gd name="connsiteX15" fmla="*/ 2845 w 10000"/>
              <a:gd name="connsiteY15" fmla="*/ 9045 h 10428"/>
              <a:gd name="connsiteX16" fmla="*/ 4309 w 10000"/>
              <a:gd name="connsiteY16" fmla="*/ 10406 h 10428"/>
              <a:gd name="connsiteX17" fmla="*/ 4753 w 10000"/>
              <a:gd name="connsiteY17" fmla="*/ 10385 h 10428"/>
              <a:gd name="connsiteX0" fmla="*/ 4753 w 10000"/>
              <a:gd name="connsiteY0" fmla="*/ 10692 h 10735"/>
              <a:gd name="connsiteX1" fmla="*/ 6118 w 10000"/>
              <a:gd name="connsiteY1" fmla="*/ 8677 h 10735"/>
              <a:gd name="connsiteX2" fmla="*/ 7482 w 10000"/>
              <a:gd name="connsiteY2" fmla="*/ 8097 h 10735"/>
              <a:gd name="connsiteX3" fmla="*/ 9454 w 10000"/>
              <a:gd name="connsiteY3" fmla="*/ 8123 h 10735"/>
              <a:gd name="connsiteX4" fmla="*/ 9611 w 10000"/>
              <a:gd name="connsiteY4" fmla="*/ 7908 h 10735"/>
              <a:gd name="connsiteX5" fmla="*/ 7770 w 10000"/>
              <a:gd name="connsiteY5" fmla="*/ 7489 h 10735"/>
              <a:gd name="connsiteX6" fmla="*/ 5494 w 10000"/>
              <a:gd name="connsiteY6" fmla="*/ 8468 h 10735"/>
              <a:gd name="connsiteX7" fmla="*/ 6331 w 10000"/>
              <a:gd name="connsiteY7" fmla="*/ 7191 h 10735"/>
              <a:gd name="connsiteX8" fmla="*/ 6791 w 10000"/>
              <a:gd name="connsiteY8" fmla="*/ 849 h 10735"/>
              <a:gd name="connsiteX9" fmla="*/ 6512 w 10000"/>
              <a:gd name="connsiteY9" fmla="*/ 765 h 10735"/>
              <a:gd name="connsiteX10" fmla="*/ 2870 w 10000"/>
              <a:gd name="connsiteY10" fmla="*/ 7322 h 10735"/>
              <a:gd name="connsiteX11" fmla="*/ 3931 w 10000"/>
              <a:gd name="connsiteY11" fmla="*/ 9451 h 10735"/>
              <a:gd name="connsiteX12" fmla="*/ 1710 w 10000"/>
              <a:gd name="connsiteY12" fmla="*/ 8640 h 10735"/>
              <a:gd name="connsiteX13" fmla="*/ 0 w 10000"/>
              <a:gd name="connsiteY13" fmla="*/ 9185 h 10735"/>
              <a:gd name="connsiteX14" fmla="*/ 2845 w 10000"/>
              <a:gd name="connsiteY14" fmla="*/ 9352 h 10735"/>
              <a:gd name="connsiteX15" fmla="*/ 4309 w 10000"/>
              <a:gd name="connsiteY15" fmla="*/ 10713 h 10735"/>
              <a:gd name="connsiteX16" fmla="*/ 4753 w 10000"/>
              <a:gd name="connsiteY16" fmla="*/ 10692 h 10735"/>
              <a:gd name="connsiteX0" fmla="*/ 4753 w 10000"/>
              <a:gd name="connsiteY0" fmla="*/ 9928 h 9971"/>
              <a:gd name="connsiteX1" fmla="*/ 6118 w 10000"/>
              <a:gd name="connsiteY1" fmla="*/ 7913 h 9971"/>
              <a:gd name="connsiteX2" fmla="*/ 7482 w 10000"/>
              <a:gd name="connsiteY2" fmla="*/ 7333 h 9971"/>
              <a:gd name="connsiteX3" fmla="*/ 9454 w 10000"/>
              <a:gd name="connsiteY3" fmla="*/ 7359 h 9971"/>
              <a:gd name="connsiteX4" fmla="*/ 9611 w 10000"/>
              <a:gd name="connsiteY4" fmla="*/ 7144 h 9971"/>
              <a:gd name="connsiteX5" fmla="*/ 7770 w 10000"/>
              <a:gd name="connsiteY5" fmla="*/ 6725 h 9971"/>
              <a:gd name="connsiteX6" fmla="*/ 5494 w 10000"/>
              <a:gd name="connsiteY6" fmla="*/ 7704 h 9971"/>
              <a:gd name="connsiteX7" fmla="*/ 6331 w 10000"/>
              <a:gd name="connsiteY7" fmla="*/ 6427 h 9971"/>
              <a:gd name="connsiteX8" fmla="*/ 6512 w 10000"/>
              <a:gd name="connsiteY8" fmla="*/ 1 h 9971"/>
              <a:gd name="connsiteX9" fmla="*/ 2870 w 10000"/>
              <a:gd name="connsiteY9" fmla="*/ 6558 h 9971"/>
              <a:gd name="connsiteX10" fmla="*/ 3931 w 10000"/>
              <a:gd name="connsiteY10" fmla="*/ 8687 h 9971"/>
              <a:gd name="connsiteX11" fmla="*/ 1710 w 10000"/>
              <a:gd name="connsiteY11" fmla="*/ 7876 h 9971"/>
              <a:gd name="connsiteX12" fmla="*/ 0 w 10000"/>
              <a:gd name="connsiteY12" fmla="*/ 8421 h 9971"/>
              <a:gd name="connsiteX13" fmla="*/ 2845 w 10000"/>
              <a:gd name="connsiteY13" fmla="*/ 8588 h 9971"/>
              <a:gd name="connsiteX14" fmla="*/ 4309 w 10000"/>
              <a:gd name="connsiteY14" fmla="*/ 9949 h 9971"/>
              <a:gd name="connsiteX15" fmla="*/ 4753 w 10000"/>
              <a:gd name="connsiteY15" fmla="*/ 9928 h 9971"/>
              <a:gd name="connsiteX0" fmla="*/ 4753 w 10000"/>
              <a:gd name="connsiteY0" fmla="*/ 5476 h 5519"/>
              <a:gd name="connsiteX1" fmla="*/ 6118 w 10000"/>
              <a:gd name="connsiteY1" fmla="*/ 3455 h 5519"/>
              <a:gd name="connsiteX2" fmla="*/ 7482 w 10000"/>
              <a:gd name="connsiteY2" fmla="*/ 2873 h 5519"/>
              <a:gd name="connsiteX3" fmla="*/ 9454 w 10000"/>
              <a:gd name="connsiteY3" fmla="*/ 2899 h 5519"/>
              <a:gd name="connsiteX4" fmla="*/ 9611 w 10000"/>
              <a:gd name="connsiteY4" fmla="*/ 2684 h 5519"/>
              <a:gd name="connsiteX5" fmla="*/ 7770 w 10000"/>
              <a:gd name="connsiteY5" fmla="*/ 2264 h 5519"/>
              <a:gd name="connsiteX6" fmla="*/ 5494 w 10000"/>
              <a:gd name="connsiteY6" fmla="*/ 3245 h 5519"/>
              <a:gd name="connsiteX7" fmla="*/ 6331 w 10000"/>
              <a:gd name="connsiteY7" fmla="*/ 1965 h 5519"/>
              <a:gd name="connsiteX8" fmla="*/ 4941 w 10000"/>
              <a:gd name="connsiteY8" fmla="*/ 1 h 5519"/>
              <a:gd name="connsiteX9" fmla="*/ 2870 w 10000"/>
              <a:gd name="connsiteY9" fmla="*/ 2096 h 5519"/>
              <a:gd name="connsiteX10" fmla="*/ 3931 w 10000"/>
              <a:gd name="connsiteY10" fmla="*/ 4231 h 5519"/>
              <a:gd name="connsiteX11" fmla="*/ 1710 w 10000"/>
              <a:gd name="connsiteY11" fmla="*/ 3418 h 5519"/>
              <a:gd name="connsiteX12" fmla="*/ 0 w 10000"/>
              <a:gd name="connsiteY12" fmla="*/ 3964 h 5519"/>
              <a:gd name="connsiteX13" fmla="*/ 2845 w 10000"/>
              <a:gd name="connsiteY13" fmla="*/ 4132 h 5519"/>
              <a:gd name="connsiteX14" fmla="*/ 4309 w 10000"/>
              <a:gd name="connsiteY14" fmla="*/ 5497 h 5519"/>
              <a:gd name="connsiteX15" fmla="*/ 4753 w 10000"/>
              <a:gd name="connsiteY15" fmla="*/ 5476 h 5519"/>
              <a:gd name="connsiteX0" fmla="*/ 4753 w 10000"/>
              <a:gd name="connsiteY0" fmla="*/ 7166 h 7244"/>
              <a:gd name="connsiteX1" fmla="*/ 6118 w 10000"/>
              <a:gd name="connsiteY1" fmla="*/ 3504 h 7244"/>
              <a:gd name="connsiteX2" fmla="*/ 7482 w 10000"/>
              <a:gd name="connsiteY2" fmla="*/ 2450 h 7244"/>
              <a:gd name="connsiteX3" fmla="*/ 9454 w 10000"/>
              <a:gd name="connsiteY3" fmla="*/ 2497 h 7244"/>
              <a:gd name="connsiteX4" fmla="*/ 9611 w 10000"/>
              <a:gd name="connsiteY4" fmla="*/ 2107 h 7244"/>
              <a:gd name="connsiteX5" fmla="*/ 7770 w 10000"/>
              <a:gd name="connsiteY5" fmla="*/ 1346 h 7244"/>
              <a:gd name="connsiteX6" fmla="*/ 5494 w 10000"/>
              <a:gd name="connsiteY6" fmla="*/ 3124 h 7244"/>
              <a:gd name="connsiteX7" fmla="*/ 6331 w 10000"/>
              <a:gd name="connsiteY7" fmla="*/ 804 h 7244"/>
              <a:gd name="connsiteX8" fmla="*/ 4592 w 10000"/>
              <a:gd name="connsiteY8" fmla="*/ 1996 h 7244"/>
              <a:gd name="connsiteX9" fmla="*/ 2870 w 10000"/>
              <a:gd name="connsiteY9" fmla="*/ 1042 h 7244"/>
              <a:gd name="connsiteX10" fmla="*/ 3931 w 10000"/>
              <a:gd name="connsiteY10" fmla="*/ 4910 h 7244"/>
              <a:gd name="connsiteX11" fmla="*/ 1710 w 10000"/>
              <a:gd name="connsiteY11" fmla="*/ 3437 h 7244"/>
              <a:gd name="connsiteX12" fmla="*/ 0 w 10000"/>
              <a:gd name="connsiteY12" fmla="*/ 4426 h 7244"/>
              <a:gd name="connsiteX13" fmla="*/ 2845 w 10000"/>
              <a:gd name="connsiteY13" fmla="*/ 4731 h 7244"/>
              <a:gd name="connsiteX14" fmla="*/ 4309 w 10000"/>
              <a:gd name="connsiteY14" fmla="*/ 7204 h 7244"/>
              <a:gd name="connsiteX15" fmla="*/ 4753 w 10000"/>
              <a:gd name="connsiteY15" fmla="*/ 7166 h 7244"/>
              <a:gd name="connsiteX0" fmla="*/ 4753 w 10000"/>
              <a:gd name="connsiteY0" fmla="*/ 9892 h 10000"/>
              <a:gd name="connsiteX1" fmla="*/ 6118 w 10000"/>
              <a:gd name="connsiteY1" fmla="*/ 4837 h 10000"/>
              <a:gd name="connsiteX2" fmla="*/ 7482 w 10000"/>
              <a:gd name="connsiteY2" fmla="*/ 3382 h 10000"/>
              <a:gd name="connsiteX3" fmla="*/ 9454 w 10000"/>
              <a:gd name="connsiteY3" fmla="*/ 3447 h 10000"/>
              <a:gd name="connsiteX4" fmla="*/ 9611 w 10000"/>
              <a:gd name="connsiteY4" fmla="*/ 2909 h 10000"/>
              <a:gd name="connsiteX5" fmla="*/ 7770 w 10000"/>
              <a:gd name="connsiteY5" fmla="*/ 1858 h 10000"/>
              <a:gd name="connsiteX6" fmla="*/ 5494 w 10000"/>
              <a:gd name="connsiteY6" fmla="*/ 4313 h 10000"/>
              <a:gd name="connsiteX7" fmla="*/ 6331 w 10000"/>
              <a:gd name="connsiteY7" fmla="*/ 1110 h 10000"/>
              <a:gd name="connsiteX8" fmla="*/ 4592 w 10000"/>
              <a:gd name="connsiteY8" fmla="*/ 2755 h 10000"/>
              <a:gd name="connsiteX9" fmla="*/ 2870 w 10000"/>
              <a:gd name="connsiteY9" fmla="*/ 1438 h 10000"/>
              <a:gd name="connsiteX10" fmla="*/ 3931 w 10000"/>
              <a:gd name="connsiteY10" fmla="*/ 6778 h 10000"/>
              <a:gd name="connsiteX11" fmla="*/ 1710 w 10000"/>
              <a:gd name="connsiteY11" fmla="*/ 4745 h 10000"/>
              <a:gd name="connsiteX12" fmla="*/ 0 w 10000"/>
              <a:gd name="connsiteY12" fmla="*/ 6110 h 10000"/>
              <a:gd name="connsiteX13" fmla="*/ 2845 w 10000"/>
              <a:gd name="connsiteY13" fmla="*/ 6531 h 10000"/>
              <a:gd name="connsiteX14" fmla="*/ 4309 w 10000"/>
              <a:gd name="connsiteY14" fmla="*/ 9945 h 10000"/>
              <a:gd name="connsiteX15" fmla="*/ 4753 w 10000"/>
              <a:gd name="connsiteY15" fmla="*/ 9892 h 10000"/>
              <a:gd name="connsiteX0" fmla="*/ 4753 w 10000"/>
              <a:gd name="connsiteY0" fmla="*/ 8782 h 8890"/>
              <a:gd name="connsiteX1" fmla="*/ 6118 w 10000"/>
              <a:gd name="connsiteY1" fmla="*/ 3727 h 8890"/>
              <a:gd name="connsiteX2" fmla="*/ 7482 w 10000"/>
              <a:gd name="connsiteY2" fmla="*/ 2272 h 8890"/>
              <a:gd name="connsiteX3" fmla="*/ 9454 w 10000"/>
              <a:gd name="connsiteY3" fmla="*/ 2337 h 8890"/>
              <a:gd name="connsiteX4" fmla="*/ 9611 w 10000"/>
              <a:gd name="connsiteY4" fmla="*/ 1799 h 8890"/>
              <a:gd name="connsiteX5" fmla="*/ 7770 w 10000"/>
              <a:gd name="connsiteY5" fmla="*/ 748 h 8890"/>
              <a:gd name="connsiteX6" fmla="*/ 5494 w 10000"/>
              <a:gd name="connsiteY6" fmla="*/ 3203 h 8890"/>
              <a:gd name="connsiteX7" fmla="*/ 6331 w 10000"/>
              <a:gd name="connsiteY7" fmla="*/ 0 h 8890"/>
              <a:gd name="connsiteX8" fmla="*/ 4592 w 10000"/>
              <a:gd name="connsiteY8" fmla="*/ 1645 h 8890"/>
              <a:gd name="connsiteX9" fmla="*/ 2870 w 10000"/>
              <a:gd name="connsiteY9" fmla="*/ 328 h 8890"/>
              <a:gd name="connsiteX10" fmla="*/ 3931 w 10000"/>
              <a:gd name="connsiteY10" fmla="*/ 5668 h 8890"/>
              <a:gd name="connsiteX11" fmla="*/ 1710 w 10000"/>
              <a:gd name="connsiteY11" fmla="*/ 3635 h 8890"/>
              <a:gd name="connsiteX12" fmla="*/ 0 w 10000"/>
              <a:gd name="connsiteY12" fmla="*/ 5000 h 8890"/>
              <a:gd name="connsiteX13" fmla="*/ 2845 w 10000"/>
              <a:gd name="connsiteY13" fmla="*/ 5421 h 8890"/>
              <a:gd name="connsiteX14" fmla="*/ 4309 w 10000"/>
              <a:gd name="connsiteY14" fmla="*/ 8835 h 8890"/>
              <a:gd name="connsiteX15" fmla="*/ 4753 w 10000"/>
              <a:gd name="connsiteY15" fmla="*/ 8782 h 8890"/>
              <a:gd name="connsiteX0" fmla="*/ 4753 w 10000"/>
              <a:gd name="connsiteY0" fmla="*/ 9879 h 9999"/>
              <a:gd name="connsiteX1" fmla="*/ 6118 w 10000"/>
              <a:gd name="connsiteY1" fmla="*/ 4192 h 9999"/>
              <a:gd name="connsiteX2" fmla="*/ 7482 w 10000"/>
              <a:gd name="connsiteY2" fmla="*/ 2556 h 9999"/>
              <a:gd name="connsiteX3" fmla="*/ 9454 w 10000"/>
              <a:gd name="connsiteY3" fmla="*/ 2629 h 9999"/>
              <a:gd name="connsiteX4" fmla="*/ 9611 w 10000"/>
              <a:gd name="connsiteY4" fmla="*/ 2024 h 9999"/>
              <a:gd name="connsiteX5" fmla="*/ 7770 w 10000"/>
              <a:gd name="connsiteY5" fmla="*/ 841 h 9999"/>
              <a:gd name="connsiteX6" fmla="*/ 5494 w 10000"/>
              <a:gd name="connsiteY6" fmla="*/ 3603 h 9999"/>
              <a:gd name="connsiteX7" fmla="*/ 6331 w 10000"/>
              <a:gd name="connsiteY7" fmla="*/ 0 h 9999"/>
              <a:gd name="connsiteX8" fmla="*/ 4557 w 10000"/>
              <a:gd name="connsiteY8" fmla="*/ 652 h 9999"/>
              <a:gd name="connsiteX9" fmla="*/ 2870 w 10000"/>
              <a:gd name="connsiteY9" fmla="*/ 369 h 9999"/>
              <a:gd name="connsiteX10" fmla="*/ 3931 w 10000"/>
              <a:gd name="connsiteY10" fmla="*/ 6376 h 9999"/>
              <a:gd name="connsiteX11" fmla="*/ 1710 w 10000"/>
              <a:gd name="connsiteY11" fmla="*/ 4089 h 9999"/>
              <a:gd name="connsiteX12" fmla="*/ 0 w 10000"/>
              <a:gd name="connsiteY12" fmla="*/ 5624 h 9999"/>
              <a:gd name="connsiteX13" fmla="*/ 2845 w 10000"/>
              <a:gd name="connsiteY13" fmla="*/ 6098 h 9999"/>
              <a:gd name="connsiteX14" fmla="*/ 4309 w 10000"/>
              <a:gd name="connsiteY14" fmla="*/ 9938 h 9999"/>
              <a:gd name="connsiteX15" fmla="*/ 4753 w 10000"/>
              <a:gd name="connsiteY15" fmla="*/ 987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000" h="9999">
                <a:moveTo>
                  <a:pt x="4753" y="9879"/>
                </a:moveTo>
                <a:cubicBezTo>
                  <a:pt x="4966" y="7633"/>
                  <a:pt x="5591" y="5228"/>
                  <a:pt x="6118" y="4192"/>
                </a:cubicBezTo>
                <a:cubicBezTo>
                  <a:pt x="6693" y="2895"/>
                  <a:pt x="7482" y="2556"/>
                  <a:pt x="7482" y="2556"/>
                </a:cubicBezTo>
                <a:cubicBezTo>
                  <a:pt x="7482" y="2556"/>
                  <a:pt x="8402" y="2114"/>
                  <a:pt x="9454" y="2629"/>
                </a:cubicBezTo>
                <a:cubicBezTo>
                  <a:pt x="10508" y="3160"/>
                  <a:pt x="9735" y="2214"/>
                  <a:pt x="9611" y="2024"/>
                </a:cubicBezTo>
                <a:cubicBezTo>
                  <a:pt x="9488" y="1818"/>
                  <a:pt x="8832" y="828"/>
                  <a:pt x="7770" y="841"/>
                </a:cubicBezTo>
                <a:cubicBezTo>
                  <a:pt x="6709" y="858"/>
                  <a:pt x="5993" y="2452"/>
                  <a:pt x="5494" y="3603"/>
                </a:cubicBezTo>
                <a:cubicBezTo>
                  <a:pt x="5558" y="3011"/>
                  <a:pt x="5887" y="1666"/>
                  <a:pt x="6331" y="0"/>
                </a:cubicBezTo>
                <a:cubicBezTo>
                  <a:pt x="5314" y="538"/>
                  <a:pt x="5134" y="591"/>
                  <a:pt x="4557" y="652"/>
                </a:cubicBezTo>
                <a:cubicBezTo>
                  <a:pt x="3980" y="715"/>
                  <a:pt x="4277" y="1263"/>
                  <a:pt x="2870" y="369"/>
                </a:cubicBezTo>
                <a:cubicBezTo>
                  <a:pt x="3496" y="2685"/>
                  <a:pt x="3734" y="4992"/>
                  <a:pt x="3931" y="6376"/>
                </a:cubicBezTo>
                <a:cubicBezTo>
                  <a:pt x="2863" y="4224"/>
                  <a:pt x="2039" y="4089"/>
                  <a:pt x="1710" y="4089"/>
                </a:cubicBezTo>
                <a:cubicBezTo>
                  <a:pt x="643" y="4460"/>
                  <a:pt x="149" y="5256"/>
                  <a:pt x="0" y="5624"/>
                </a:cubicBezTo>
                <a:cubicBezTo>
                  <a:pt x="2417" y="5609"/>
                  <a:pt x="2614" y="5983"/>
                  <a:pt x="2845" y="6098"/>
                </a:cubicBezTo>
                <a:cubicBezTo>
                  <a:pt x="4095" y="7693"/>
                  <a:pt x="4309" y="9938"/>
                  <a:pt x="4309" y="9938"/>
                </a:cubicBezTo>
                <a:cubicBezTo>
                  <a:pt x="4309" y="9938"/>
                  <a:pt x="4703" y="10111"/>
                  <a:pt x="4753" y="9879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0"/>
                </a:schemeClr>
              </a:gs>
              <a:gs pos="58000">
                <a:schemeClr val="tx2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4931309" y="2995343"/>
            <a:ext cx="839088" cy="807889"/>
          </a:xfrm>
          <a:custGeom>
            <a:avLst/>
            <a:gdLst>
              <a:gd name="T0" fmla="*/ 605 w 1348"/>
              <a:gd name="T1" fmla="*/ 1916 h 1932"/>
              <a:gd name="T2" fmla="*/ 771 w 1348"/>
              <a:gd name="T3" fmla="*/ 1531 h 1932"/>
              <a:gd name="T4" fmla="*/ 937 w 1348"/>
              <a:gd name="T5" fmla="*/ 1420 h 1932"/>
              <a:gd name="T6" fmla="*/ 1177 w 1348"/>
              <a:gd name="T7" fmla="*/ 1425 h 1932"/>
              <a:gd name="T8" fmla="*/ 1196 w 1348"/>
              <a:gd name="T9" fmla="*/ 1384 h 1932"/>
              <a:gd name="T10" fmla="*/ 972 w 1348"/>
              <a:gd name="T11" fmla="*/ 1304 h 1932"/>
              <a:gd name="T12" fmla="*/ 695 w 1348"/>
              <a:gd name="T13" fmla="*/ 1491 h 1932"/>
              <a:gd name="T14" fmla="*/ 797 w 1348"/>
              <a:gd name="T15" fmla="*/ 1247 h 1932"/>
              <a:gd name="T16" fmla="*/ 1155 w 1348"/>
              <a:gd name="T17" fmla="*/ 875 h 1932"/>
              <a:gd name="T18" fmla="*/ 1312 w 1348"/>
              <a:gd name="T19" fmla="*/ 807 h 1932"/>
              <a:gd name="T20" fmla="*/ 1267 w 1348"/>
              <a:gd name="T21" fmla="*/ 777 h 1932"/>
              <a:gd name="T22" fmla="*/ 1151 w 1348"/>
              <a:gd name="T23" fmla="*/ 781 h 1932"/>
              <a:gd name="T24" fmla="*/ 868 w 1348"/>
              <a:gd name="T25" fmla="*/ 911 h 1932"/>
              <a:gd name="T26" fmla="*/ 641 w 1348"/>
              <a:gd name="T27" fmla="*/ 1316 h 1932"/>
              <a:gd name="T28" fmla="*/ 673 w 1348"/>
              <a:gd name="T29" fmla="*/ 956 h 1932"/>
              <a:gd name="T30" fmla="*/ 741 w 1348"/>
              <a:gd name="T31" fmla="*/ 541 h 1932"/>
              <a:gd name="T32" fmla="*/ 773 w 1348"/>
              <a:gd name="T33" fmla="*/ 241 h 1932"/>
              <a:gd name="T34" fmla="*/ 827 w 1348"/>
              <a:gd name="T35" fmla="*/ 69 h 1932"/>
              <a:gd name="T36" fmla="*/ 853 w 1348"/>
              <a:gd name="T37" fmla="*/ 35 h 1932"/>
              <a:gd name="T38" fmla="*/ 819 w 1348"/>
              <a:gd name="T39" fmla="*/ 19 h 1932"/>
              <a:gd name="T40" fmla="*/ 527 w 1348"/>
              <a:gd name="T41" fmla="*/ 675 h 1932"/>
              <a:gd name="T42" fmla="*/ 521 w 1348"/>
              <a:gd name="T43" fmla="*/ 1321 h 1932"/>
              <a:gd name="T44" fmla="*/ 460 w 1348"/>
              <a:gd name="T45" fmla="*/ 1121 h 1932"/>
              <a:gd name="T46" fmla="*/ 165 w 1348"/>
              <a:gd name="T47" fmla="*/ 833 h 1932"/>
              <a:gd name="T48" fmla="*/ 0 w 1348"/>
              <a:gd name="T49" fmla="*/ 844 h 1932"/>
              <a:gd name="T50" fmla="*/ 213 w 1348"/>
              <a:gd name="T51" fmla="*/ 1013 h 1932"/>
              <a:gd name="T52" fmla="*/ 296 w 1348"/>
              <a:gd name="T53" fmla="*/ 1137 h 1932"/>
              <a:gd name="T54" fmla="*/ 376 w 1348"/>
              <a:gd name="T55" fmla="*/ 1272 h 1932"/>
              <a:gd name="T56" fmla="*/ 505 w 1348"/>
              <a:gd name="T57" fmla="*/ 1679 h 1932"/>
              <a:gd name="T58" fmla="*/ 235 w 1348"/>
              <a:gd name="T59" fmla="*/ 1524 h 1932"/>
              <a:gd name="T60" fmla="*/ 27 w 1348"/>
              <a:gd name="T61" fmla="*/ 1628 h 1932"/>
              <a:gd name="T62" fmla="*/ 373 w 1348"/>
              <a:gd name="T63" fmla="*/ 1660 h 1932"/>
              <a:gd name="T64" fmla="*/ 551 w 1348"/>
              <a:gd name="T65" fmla="*/ 1920 h 1932"/>
              <a:gd name="T66" fmla="*/ 605 w 1348"/>
              <a:gd name="T67" fmla="*/ 1916 h 1932"/>
              <a:gd name="connsiteX0" fmla="*/ 4088 w 9792"/>
              <a:gd name="connsiteY0" fmla="*/ 9870 h 9879"/>
              <a:gd name="connsiteX1" fmla="*/ 5720 w 9792"/>
              <a:gd name="connsiteY1" fmla="*/ 7856 h 9879"/>
              <a:gd name="connsiteX2" fmla="*/ 6951 w 9792"/>
              <a:gd name="connsiteY2" fmla="*/ 7282 h 9879"/>
              <a:gd name="connsiteX3" fmla="*/ 8731 w 9792"/>
              <a:gd name="connsiteY3" fmla="*/ 7308 h 9879"/>
              <a:gd name="connsiteX4" fmla="*/ 8872 w 9792"/>
              <a:gd name="connsiteY4" fmla="*/ 7096 h 9879"/>
              <a:gd name="connsiteX5" fmla="*/ 7211 w 9792"/>
              <a:gd name="connsiteY5" fmla="*/ 6681 h 9879"/>
              <a:gd name="connsiteX6" fmla="*/ 5156 w 9792"/>
              <a:gd name="connsiteY6" fmla="*/ 7649 h 9879"/>
              <a:gd name="connsiteX7" fmla="*/ 5912 w 9792"/>
              <a:gd name="connsiteY7" fmla="*/ 6386 h 9879"/>
              <a:gd name="connsiteX8" fmla="*/ 8568 w 9792"/>
              <a:gd name="connsiteY8" fmla="*/ 4461 h 9879"/>
              <a:gd name="connsiteX9" fmla="*/ 9733 w 9792"/>
              <a:gd name="connsiteY9" fmla="*/ 4109 h 9879"/>
              <a:gd name="connsiteX10" fmla="*/ 9399 w 9792"/>
              <a:gd name="connsiteY10" fmla="*/ 3954 h 9879"/>
              <a:gd name="connsiteX11" fmla="*/ 8539 w 9792"/>
              <a:gd name="connsiteY11" fmla="*/ 3974 h 9879"/>
              <a:gd name="connsiteX12" fmla="*/ 6439 w 9792"/>
              <a:gd name="connsiteY12" fmla="*/ 4647 h 9879"/>
              <a:gd name="connsiteX13" fmla="*/ 4755 w 9792"/>
              <a:gd name="connsiteY13" fmla="*/ 6744 h 9879"/>
              <a:gd name="connsiteX14" fmla="*/ 4993 w 9792"/>
              <a:gd name="connsiteY14" fmla="*/ 4880 h 9879"/>
              <a:gd name="connsiteX15" fmla="*/ 5497 w 9792"/>
              <a:gd name="connsiteY15" fmla="*/ 2732 h 9879"/>
              <a:gd name="connsiteX16" fmla="*/ 5734 w 9792"/>
              <a:gd name="connsiteY16" fmla="*/ 1179 h 9879"/>
              <a:gd name="connsiteX17" fmla="*/ 6135 w 9792"/>
              <a:gd name="connsiteY17" fmla="*/ 289 h 9879"/>
              <a:gd name="connsiteX18" fmla="*/ 6328 w 9792"/>
              <a:gd name="connsiteY18" fmla="*/ 113 h 9879"/>
              <a:gd name="connsiteX19" fmla="*/ 6076 w 9792"/>
              <a:gd name="connsiteY19" fmla="*/ 30 h 9879"/>
              <a:gd name="connsiteX20" fmla="*/ 3909 w 9792"/>
              <a:gd name="connsiteY20" fmla="*/ 3426 h 9879"/>
              <a:gd name="connsiteX21" fmla="*/ 3865 w 9792"/>
              <a:gd name="connsiteY21" fmla="*/ 6769 h 9879"/>
              <a:gd name="connsiteX22" fmla="*/ 3412 w 9792"/>
              <a:gd name="connsiteY22" fmla="*/ 5734 h 9879"/>
              <a:gd name="connsiteX23" fmla="*/ 1224 w 9792"/>
              <a:gd name="connsiteY23" fmla="*/ 4244 h 9879"/>
              <a:gd name="connsiteX24" fmla="*/ 0 w 9792"/>
              <a:gd name="connsiteY24" fmla="*/ 4301 h 9879"/>
              <a:gd name="connsiteX25" fmla="*/ 1580 w 9792"/>
              <a:gd name="connsiteY25" fmla="*/ 5175 h 9879"/>
              <a:gd name="connsiteX26" fmla="*/ 2196 w 9792"/>
              <a:gd name="connsiteY26" fmla="*/ 5817 h 9879"/>
              <a:gd name="connsiteX27" fmla="*/ 2789 w 9792"/>
              <a:gd name="connsiteY27" fmla="*/ 6516 h 9879"/>
              <a:gd name="connsiteX28" fmla="*/ 3746 w 9792"/>
              <a:gd name="connsiteY28" fmla="*/ 8622 h 9879"/>
              <a:gd name="connsiteX29" fmla="*/ 1743 w 9792"/>
              <a:gd name="connsiteY29" fmla="*/ 7820 h 9879"/>
              <a:gd name="connsiteX30" fmla="*/ 200 w 9792"/>
              <a:gd name="connsiteY30" fmla="*/ 8359 h 9879"/>
              <a:gd name="connsiteX31" fmla="*/ 2767 w 9792"/>
              <a:gd name="connsiteY31" fmla="*/ 8524 h 9879"/>
              <a:gd name="connsiteX32" fmla="*/ 4088 w 9792"/>
              <a:gd name="connsiteY32" fmla="*/ 9870 h 9879"/>
              <a:gd name="connsiteX0" fmla="*/ 2826 w 10000"/>
              <a:gd name="connsiteY0" fmla="*/ 8628 h 8728"/>
              <a:gd name="connsiteX1" fmla="*/ 5842 w 10000"/>
              <a:gd name="connsiteY1" fmla="*/ 7952 h 8728"/>
              <a:gd name="connsiteX2" fmla="*/ 7099 w 10000"/>
              <a:gd name="connsiteY2" fmla="*/ 7371 h 8728"/>
              <a:gd name="connsiteX3" fmla="*/ 8916 w 10000"/>
              <a:gd name="connsiteY3" fmla="*/ 7398 h 8728"/>
              <a:gd name="connsiteX4" fmla="*/ 9060 w 10000"/>
              <a:gd name="connsiteY4" fmla="*/ 7183 h 8728"/>
              <a:gd name="connsiteX5" fmla="*/ 7364 w 10000"/>
              <a:gd name="connsiteY5" fmla="*/ 6763 h 8728"/>
              <a:gd name="connsiteX6" fmla="*/ 5266 w 10000"/>
              <a:gd name="connsiteY6" fmla="*/ 7743 h 8728"/>
              <a:gd name="connsiteX7" fmla="*/ 6038 w 10000"/>
              <a:gd name="connsiteY7" fmla="*/ 6464 h 8728"/>
              <a:gd name="connsiteX8" fmla="*/ 8750 w 10000"/>
              <a:gd name="connsiteY8" fmla="*/ 4516 h 8728"/>
              <a:gd name="connsiteX9" fmla="*/ 9940 w 10000"/>
              <a:gd name="connsiteY9" fmla="*/ 4159 h 8728"/>
              <a:gd name="connsiteX10" fmla="*/ 9599 w 10000"/>
              <a:gd name="connsiteY10" fmla="*/ 4002 h 8728"/>
              <a:gd name="connsiteX11" fmla="*/ 8720 w 10000"/>
              <a:gd name="connsiteY11" fmla="*/ 4023 h 8728"/>
              <a:gd name="connsiteX12" fmla="*/ 6576 w 10000"/>
              <a:gd name="connsiteY12" fmla="*/ 4704 h 8728"/>
              <a:gd name="connsiteX13" fmla="*/ 4856 w 10000"/>
              <a:gd name="connsiteY13" fmla="*/ 6827 h 8728"/>
              <a:gd name="connsiteX14" fmla="*/ 5099 w 10000"/>
              <a:gd name="connsiteY14" fmla="*/ 4940 h 8728"/>
              <a:gd name="connsiteX15" fmla="*/ 5614 w 10000"/>
              <a:gd name="connsiteY15" fmla="*/ 2765 h 8728"/>
              <a:gd name="connsiteX16" fmla="*/ 5856 w 10000"/>
              <a:gd name="connsiteY16" fmla="*/ 1193 h 8728"/>
              <a:gd name="connsiteX17" fmla="*/ 6265 w 10000"/>
              <a:gd name="connsiteY17" fmla="*/ 293 h 8728"/>
              <a:gd name="connsiteX18" fmla="*/ 6462 w 10000"/>
              <a:gd name="connsiteY18" fmla="*/ 114 h 8728"/>
              <a:gd name="connsiteX19" fmla="*/ 6205 w 10000"/>
              <a:gd name="connsiteY19" fmla="*/ 30 h 8728"/>
              <a:gd name="connsiteX20" fmla="*/ 3992 w 10000"/>
              <a:gd name="connsiteY20" fmla="*/ 3468 h 8728"/>
              <a:gd name="connsiteX21" fmla="*/ 3947 w 10000"/>
              <a:gd name="connsiteY21" fmla="*/ 6852 h 8728"/>
              <a:gd name="connsiteX22" fmla="*/ 3484 w 10000"/>
              <a:gd name="connsiteY22" fmla="*/ 5804 h 8728"/>
              <a:gd name="connsiteX23" fmla="*/ 1250 w 10000"/>
              <a:gd name="connsiteY23" fmla="*/ 4296 h 8728"/>
              <a:gd name="connsiteX24" fmla="*/ 0 w 10000"/>
              <a:gd name="connsiteY24" fmla="*/ 4354 h 8728"/>
              <a:gd name="connsiteX25" fmla="*/ 1614 w 10000"/>
              <a:gd name="connsiteY25" fmla="*/ 5238 h 8728"/>
              <a:gd name="connsiteX26" fmla="*/ 2243 w 10000"/>
              <a:gd name="connsiteY26" fmla="*/ 5888 h 8728"/>
              <a:gd name="connsiteX27" fmla="*/ 2848 w 10000"/>
              <a:gd name="connsiteY27" fmla="*/ 6596 h 8728"/>
              <a:gd name="connsiteX28" fmla="*/ 3826 w 10000"/>
              <a:gd name="connsiteY28" fmla="*/ 8728 h 8728"/>
              <a:gd name="connsiteX29" fmla="*/ 1780 w 10000"/>
              <a:gd name="connsiteY29" fmla="*/ 7916 h 8728"/>
              <a:gd name="connsiteX30" fmla="*/ 204 w 10000"/>
              <a:gd name="connsiteY30" fmla="*/ 8461 h 8728"/>
              <a:gd name="connsiteX31" fmla="*/ 2826 w 10000"/>
              <a:gd name="connsiteY31" fmla="*/ 8628 h 8728"/>
              <a:gd name="connsiteX0" fmla="*/ 2826 w 10000"/>
              <a:gd name="connsiteY0" fmla="*/ 9885 h 9885"/>
              <a:gd name="connsiteX1" fmla="*/ 5842 w 10000"/>
              <a:gd name="connsiteY1" fmla="*/ 9111 h 9885"/>
              <a:gd name="connsiteX2" fmla="*/ 7099 w 10000"/>
              <a:gd name="connsiteY2" fmla="*/ 8445 h 9885"/>
              <a:gd name="connsiteX3" fmla="*/ 8916 w 10000"/>
              <a:gd name="connsiteY3" fmla="*/ 8476 h 9885"/>
              <a:gd name="connsiteX4" fmla="*/ 9060 w 10000"/>
              <a:gd name="connsiteY4" fmla="*/ 8230 h 9885"/>
              <a:gd name="connsiteX5" fmla="*/ 7364 w 10000"/>
              <a:gd name="connsiteY5" fmla="*/ 7749 h 9885"/>
              <a:gd name="connsiteX6" fmla="*/ 5266 w 10000"/>
              <a:gd name="connsiteY6" fmla="*/ 8871 h 9885"/>
              <a:gd name="connsiteX7" fmla="*/ 6038 w 10000"/>
              <a:gd name="connsiteY7" fmla="*/ 7406 h 9885"/>
              <a:gd name="connsiteX8" fmla="*/ 8750 w 10000"/>
              <a:gd name="connsiteY8" fmla="*/ 5174 h 9885"/>
              <a:gd name="connsiteX9" fmla="*/ 9940 w 10000"/>
              <a:gd name="connsiteY9" fmla="*/ 4765 h 9885"/>
              <a:gd name="connsiteX10" fmla="*/ 9599 w 10000"/>
              <a:gd name="connsiteY10" fmla="*/ 4585 h 9885"/>
              <a:gd name="connsiteX11" fmla="*/ 8720 w 10000"/>
              <a:gd name="connsiteY11" fmla="*/ 4609 h 9885"/>
              <a:gd name="connsiteX12" fmla="*/ 6576 w 10000"/>
              <a:gd name="connsiteY12" fmla="*/ 5390 h 9885"/>
              <a:gd name="connsiteX13" fmla="*/ 4856 w 10000"/>
              <a:gd name="connsiteY13" fmla="*/ 7822 h 9885"/>
              <a:gd name="connsiteX14" fmla="*/ 5099 w 10000"/>
              <a:gd name="connsiteY14" fmla="*/ 5660 h 9885"/>
              <a:gd name="connsiteX15" fmla="*/ 5614 w 10000"/>
              <a:gd name="connsiteY15" fmla="*/ 3168 h 9885"/>
              <a:gd name="connsiteX16" fmla="*/ 5856 w 10000"/>
              <a:gd name="connsiteY16" fmla="*/ 1367 h 9885"/>
              <a:gd name="connsiteX17" fmla="*/ 6265 w 10000"/>
              <a:gd name="connsiteY17" fmla="*/ 336 h 9885"/>
              <a:gd name="connsiteX18" fmla="*/ 6462 w 10000"/>
              <a:gd name="connsiteY18" fmla="*/ 131 h 9885"/>
              <a:gd name="connsiteX19" fmla="*/ 6205 w 10000"/>
              <a:gd name="connsiteY19" fmla="*/ 34 h 9885"/>
              <a:gd name="connsiteX20" fmla="*/ 3992 w 10000"/>
              <a:gd name="connsiteY20" fmla="*/ 3973 h 9885"/>
              <a:gd name="connsiteX21" fmla="*/ 3947 w 10000"/>
              <a:gd name="connsiteY21" fmla="*/ 7851 h 9885"/>
              <a:gd name="connsiteX22" fmla="*/ 3484 w 10000"/>
              <a:gd name="connsiteY22" fmla="*/ 6650 h 9885"/>
              <a:gd name="connsiteX23" fmla="*/ 1250 w 10000"/>
              <a:gd name="connsiteY23" fmla="*/ 4922 h 9885"/>
              <a:gd name="connsiteX24" fmla="*/ 0 w 10000"/>
              <a:gd name="connsiteY24" fmla="*/ 4989 h 9885"/>
              <a:gd name="connsiteX25" fmla="*/ 1614 w 10000"/>
              <a:gd name="connsiteY25" fmla="*/ 6001 h 9885"/>
              <a:gd name="connsiteX26" fmla="*/ 2243 w 10000"/>
              <a:gd name="connsiteY26" fmla="*/ 6746 h 9885"/>
              <a:gd name="connsiteX27" fmla="*/ 2848 w 10000"/>
              <a:gd name="connsiteY27" fmla="*/ 7557 h 9885"/>
              <a:gd name="connsiteX28" fmla="*/ 1780 w 10000"/>
              <a:gd name="connsiteY28" fmla="*/ 9070 h 9885"/>
              <a:gd name="connsiteX29" fmla="*/ 204 w 10000"/>
              <a:gd name="connsiteY29" fmla="*/ 9694 h 9885"/>
              <a:gd name="connsiteX30" fmla="*/ 2826 w 10000"/>
              <a:gd name="connsiteY30" fmla="*/ 9885 h 9885"/>
              <a:gd name="connsiteX0" fmla="*/ 2826 w 10000"/>
              <a:gd name="connsiteY0" fmla="*/ 10000 h 10005"/>
              <a:gd name="connsiteX1" fmla="*/ 3028 w 10000"/>
              <a:gd name="connsiteY1" fmla="*/ 9886 h 10005"/>
              <a:gd name="connsiteX2" fmla="*/ 5842 w 10000"/>
              <a:gd name="connsiteY2" fmla="*/ 9217 h 10005"/>
              <a:gd name="connsiteX3" fmla="*/ 7099 w 10000"/>
              <a:gd name="connsiteY3" fmla="*/ 8543 h 10005"/>
              <a:gd name="connsiteX4" fmla="*/ 8916 w 10000"/>
              <a:gd name="connsiteY4" fmla="*/ 8575 h 10005"/>
              <a:gd name="connsiteX5" fmla="*/ 9060 w 10000"/>
              <a:gd name="connsiteY5" fmla="*/ 8326 h 10005"/>
              <a:gd name="connsiteX6" fmla="*/ 7364 w 10000"/>
              <a:gd name="connsiteY6" fmla="*/ 7839 h 10005"/>
              <a:gd name="connsiteX7" fmla="*/ 5266 w 10000"/>
              <a:gd name="connsiteY7" fmla="*/ 8974 h 10005"/>
              <a:gd name="connsiteX8" fmla="*/ 6038 w 10000"/>
              <a:gd name="connsiteY8" fmla="*/ 7492 h 10005"/>
              <a:gd name="connsiteX9" fmla="*/ 8750 w 10000"/>
              <a:gd name="connsiteY9" fmla="*/ 5234 h 10005"/>
              <a:gd name="connsiteX10" fmla="*/ 9940 w 10000"/>
              <a:gd name="connsiteY10" fmla="*/ 4820 h 10005"/>
              <a:gd name="connsiteX11" fmla="*/ 9599 w 10000"/>
              <a:gd name="connsiteY11" fmla="*/ 4638 h 10005"/>
              <a:gd name="connsiteX12" fmla="*/ 8720 w 10000"/>
              <a:gd name="connsiteY12" fmla="*/ 4663 h 10005"/>
              <a:gd name="connsiteX13" fmla="*/ 6576 w 10000"/>
              <a:gd name="connsiteY13" fmla="*/ 5453 h 10005"/>
              <a:gd name="connsiteX14" fmla="*/ 4856 w 10000"/>
              <a:gd name="connsiteY14" fmla="*/ 7913 h 10005"/>
              <a:gd name="connsiteX15" fmla="*/ 5099 w 10000"/>
              <a:gd name="connsiteY15" fmla="*/ 5726 h 10005"/>
              <a:gd name="connsiteX16" fmla="*/ 5614 w 10000"/>
              <a:gd name="connsiteY16" fmla="*/ 3205 h 10005"/>
              <a:gd name="connsiteX17" fmla="*/ 5856 w 10000"/>
              <a:gd name="connsiteY17" fmla="*/ 1383 h 10005"/>
              <a:gd name="connsiteX18" fmla="*/ 6265 w 10000"/>
              <a:gd name="connsiteY18" fmla="*/ 340 h 10005"/>
              <a:gd name="connsiteX19" fmla="*/ 6462 w 10000"/>
              <a:gd name="connsiteY19" fmla="*/ 133 h 10005"/>
              <a:gd name="connsiteX20" fmla="*/ 6205 w 10000"/>
              <a:gd name="connsiteY20" fmla="*/ 34 h 10005"/>
              <a:gd name="connsiteX21" fmla="*/ 3992 w 10000"/>
              <a:gd name="connsiteY21" fmla="*/ 4019 h 10005"/>
              <a:gd name="connsiteX22" fmla="*/ 3947 w 10000"/>
              <a:gd name="connsiteY22" fmla="*/ 7942 h 10005"/>
              <a:gd name="connsiteX23" fmla="*/ 3484 w 10000"/>
              <a:gd name="connsiteY23" fmla="*/ 6727 h 10005"/>
              <a:gd name="connsiteX24" fmla="*/ 1250 w 10000"/>
              <a:gd name="connsiteY24" fmla="*/ 4979 h 10005"/>
              <a:gd name="connsiteX25" fmla="*/ 0 w 10000"/>
              <a:gd name="connsiteY25" fmla="*/ 5047 h 10005"/>
              <a:gd name="connsiteX26" fmla="*/ 1614 w 10000"/>
              <a:gd name="connsiteY26" fmla="*/ 6071 h 10005"/>
              <a:gd name="connsiteX27" fmla="*/ 2243 w 10000"/>
              <a:gd name="connsiteY27" fmla="*/ 6824 h 10005"/>
              <a:gd name="connsiteX28" fmla="*/ 2848 w 10000"/>
              <a:gd name="connsiteY28" fmla="*/ 7645 h 10005"/>
              <a:gd name="connsiteX29" fmla="*/ 1780 w 10000"/>
              <a:gd name="connsiteY29" fmla="*/ 9176 h 10005"/>
              <a:gd name="connsiteX30" fmla="*/ 204 w 10000"/>
              <a:gd name="connsiteY30" fmla="*/ 9807 h 10005"/>
              <a:gd name="connsiteX31" fmla="*/ 2826 w 10000"/>
              <a:gd name="connsiteY31" fmla="*/ 10000 h 10005"/>
              <a:gd name="connsiteX0" fmla="*/ 204 w 10000"/>
              <a:gd name="connsiteY0" fmla="*/ 9807 h 9935"/>
              <a:gd name="connsiteX1" fmla="*/ 3028 w 10000"/>
              <a:gd name="connsiteY1" fmla="*/ 9886 h 9935"/>
              <a:gd name="connsiteX2" fmla="*/ 5842 w 10000"/>
              <a:gd name="connsiteY2" fmla="*/ 9217 h 9935"/>
              <a:gd name="connsiteX3" fmla="*/ 7099 w 10000"/>
              <a:gd name="connsiteY3" fmla="*/ 8543 h 9935"/>
              <a:gd name="connsiteX4" fmla="*/ 8916 w 10000"/>
              <a:gd name="connsiteY4" fmla="*/ 8575 h 9935"/>
              <a:gd name="connsiteX5" fmla="*/ 9060 w 10000"/>
              <a:gd name="connsiteY5" fmla="*/ 8326 h 9935"/>
              <a:gd name="connsiteX6" fmla="*/ 7364 w 10000"/>
              <a:gd name="connsiteY6" fmla="*/ 7839 h 9935"/>
              <a:gd name="connsiteX7" fmla="*/ 5266 w 10000"/>
              <a:gd name="connsiteY7" fmla="*/ 8974 h 9935"/>
              <a:gd name="connsiteX8" fmla="*/ 6038 w 10000"/>
              <a:gd name="connsiteY8" fmla="*/ 7492 h 9935"/>
              <a:gd name="connsiteX9" fmla="*/ 8750 w 10000"/>
              <a:gd name="connsiteY9" fmla="*/ 5234 h 9935"/>
              <a:gd name="connsiteX10" fmla="*/ 9940 w 10000"/>
              <a:gd name="connsiteY10" fmla="*/ 4820 h 9935"/>
              <a:gd name="connsiteX11" fmla="*/ 9599 w 10000"/>
              <a:gd name="connsiteY11" fmla="*/ 4638 h 9935"/>
              <a:gd name="connsiteX12" fmla="*/ 8720 w 10000"/>
              <a:gd name="connsiteY12" fmla="*/ 4663 h 9935"/>
              <a:gd name="connsiteX13" fmla="*/ 6576 w 10000"/>
              <a:gd name="connsiteY13" fmla="*/ 5453 h 9935"/>
              <a:gd name="connsiteX14" fmla="*/ 4856 w 10000"/>
              <a:gd name="connsiteY14" fmla="*/ 7913 h 9935"/>
              <a:gd name="connsiteX15" fmla="*/ 5099 w 10000"/>
              <a:gd name="connsiteY15" fmla="*/ 5726 h 9935"/>
              <a:gd name="connsiteX16" fmla="*/ 5614 w 10000"/>
              <a:gd name="connsiteY16" fmla="*/ 3205 h 9935"/>
              <a:gd name="connsiteX17" fmla="*/ 5856 w 10000"/>
              <a:gd name="connsiteY17" fmla="*/ 1383 h 9935"/>
              <a:gd name="connsiteX18" fmla="*/ 6265 w 10000"/>
              <a:gd name="connsiteY18" fmla="*/ 340 h 9935"/>
              <a:gd name="connsiteX19" fmla="*/ 6462 w 10000"/>
              <a:gd name="connsiteY19" fmla="*/ 133 h 9935"/>
              <a:gd name="connsiteX20" fmla="*/ 6205 w 10000"/>
              <a:gd name="connsiteY20" fmla="*/ 34 h 9935"/>
              <a:gd name="connsiteX21" fmla="*/ 3992 w 10000"/>
              <a:gd name="connsiteY21" fmla="*/ 4019 h 9935"/>
              <a:gd name="connsiteX22" fmla="*/ 3947 w 10000"/>
              <a:gd name="connsiteY22" fmla="*/ 7942 h 9935"/>
              <a:gd name="connsiteX23" fmla="*/ 3484 w 10000"/>
              <a:gd name="connsiteY23" fmla="*/ 6727 h 9935"/>
              <a:gd name="connsiteX24" fmla="*/ 1250 w 10000"/>
              <a:gd name="connsiteY24" fmla="*/ 4979 h 9935"/>
              <a:gd name="connsiteX25" fmla="*/ 0 w 10000"/>
              <a:gd name="connsiteY25" fmla="*/ 5047 h 9935"/>
              <a:gd name="connsiteX26" fmla="*/ 1614 w 10000"/>
              <a:gd name="connsiteY26" fmla="*/ 6071 h 9935"/>
              <a:gd name="connsiteX27" fmla="*/ 2243 w 10000"/>
              <a:gd name="connsiteY27" fmla="*/ 6824 h 9935"/>
              <a:gd name="connsiteX28" fmla="*/ 2848 w 10000"/>
              <a:gd name="connsiteY28" fmla="*/ 7645 h 9935"/>
              <a:gd name="connsiteX29" fmla="*/ 1780 w 10000"/>
              <a:gd name="connsiteY29" fmla="*/ 9176 h 9935"/>
              <a:gd name="connsiteX30" fmla="*/ 204 w 10000"/>
              <a:gd name="connsiteY30" fmla="*/ 9807 h 9935"/>
              <a:gd name="connsiteX0" fmla="*/ 204 w 10000"/>
              <a:gd name="connsiteY0" fmla="*/ 9871 h 9871"/>
              <a:gd name="connsiteX1" fmla="*/ 5842 w 10000"/>
              <a:gd name="connsiteY1" fmla="*/ 9277 h 9871"/>
              <a:gd name="connsiteX2" fmla="*/ 7099 w 10000"/>
              <a:gd name="connsiteY2" fmla="*/ 8599 h 9871"/>
              <a:gd name="connsiteX3" fmla="*/ 8916 w 10000"/>
              <a:gd name="connsiteY3" fmla="*/ 8631 h 9871"/>
              <a:gd name="connsiteX4" fmla="*/ 9060 w 10000"/>
              <a:gd name="connsiteY4" fmla="*/ 8380 h 9871"/>
              <a:gd name="connsiteX5" fmla="*/ 7364 w 10000"/>
              <a:gd name="connsiteY5" fmla="*/ 7890 h 9871"/>
              <a:gd name="connsiteX6" fmla="*/ 5266 w 10000"/>
              <a:gd name="connsiteY6" fmla="*/ 9033 h 9871"/>
              <a:gd name="connsiteX7" fmla="*/ 6038 w 10000"/>
              <a:gd name="connsiteY7" fmla="*/ 7541 h 9871"/>
              <a:gd name="connsiteX8" fmla="*/ 8750 w 10000"/>
              <a:gd name="connsiteY8" fmla="*/ 5268 h 9871"/>
              <a:gd name="connsiteX9" fmla="*/ 9940 w 10000"/>
              <a:gd name="connsiteY9" fmla="*/ 4852 h 9871"/>
              <a:gd name="connsiteX10" fmla="*/ 9599 w 10000"/>
              <a:gd name="connsiteY10" fmla="*/ 4668 h 9871"/>
              <a:gd name="connsiteX11" fmla="*/ 8720 w 10000"/>
              <a:gd name="connsiteY11" fmla="*/ 4694 h 9871"/>
              <a:gd name="connsiteX12" fmla="*/ 6576 w 10000"/>
              <a:gd name="connsiteY12" fmla="*/ 5489 h 9871"/>
              <a:gd name="connsiteX13" fmla="*/ 4856 w 10000"/>
              <a:gd name="connsiteY13" fmla="*/ 7965 h 9871"/>
              <a:gd name="connsiteX14" fmla="*/ 5099 w 10000"/>
              <a:gd name="connsiteY14" fmla="*/ 5763 h 9871"/>
              <a:gd name="connsiteX15" fmla="*/ 5614 w 10000"/>
              <a:gd name="connsiteY15" fmla="*/ 3226 h 9871"/>
              <a:gd name="connsiteX16" fmla="*/ 5856 w 10000"/>
              <a:gd name="connsiteY16" fmla="*/ 1392 h 9871"/>
              <a:gd name="connsiteX17" fmla="*/ 6265 w 10000"/>
              <a:gd name="connsiteY17" fmla="*/ 342 h 9871"/>
              <a:gd name="connsiteX18" fmla="*/ 6462 w 10000"/>
              <a:gd name="connsiteY18" fmla="*/ 134 h 9871"/>
              <a:gd name="connsiteX19" fmla="*/ 6205 w 10000"/>
              <a:gd name="connsiteY19" fmla="*/ 34 h 9871"/>
              <a:gd name="connsiteX20" fmla="*/ 3992 w 10000"/>
              <a:gd name="connsiteY20" fmla="*/ 4045 h 9871"/>
              <a:gd name="connsiteX21" fmla="*/ 3947 w 10000"/>
              <a:gd name="connsiteY21" fmla="*/ 7994 h 9871"/>
              <a:gd name="connsiteX22" fmla="*/ 3484 w 10000"/>
              <a:gd name="connsiteY22" fmla="*/ 6771 h 9871"/>
              <a:gd name="connsiteX23" fmla="*/ 1250 w 10000"/>
              <a:gd name="connsiteY23" fmla="*/ 5012 h 9871"/>
              <a:gd name="connsiteX24" fmla="*/ 0 w 10000"/>
              <a:gd name="connsiteY24" fmla="*/ 5080 h 9871"/>
              <a:gd name="connsiteX25" fmla="*/ 1614 w 10000"/>
              <a:gd name="connsiteY25" fmla="*/ 6111 h 9871"/>
              <a:gd name="connsiteX26" fmla="*/ 2243 w 10000"/>
              <a:gd name="connsiteY26" fmla="*/ 6869 h 9871"/>
              <a:gd name="connsiteX27" fmla="*/ 2848 w 10000"/>
              <a:gd name="connsiteY27" fmla="*/ 7695 h 9871"/>
              <a:gd name="connsiteX28" fmla="*/ 1780 w 10000"/>
              <a:gd name="connsiteY28" fmla="*/ 9236 h 9871"/>
              <a:gd name="connsiteX29" fmla="*/ 204 w 10000"/>
              <a:gd name="connsiteY29" fmla="*/ 9871 h 9871"/>
              <a:gd name="connsiteX0" fmla="*/ 204 w 10000"/>
              <a:gd name="connsiteY0" fmla="*/ 10000 h 10000"/>
              <a:gd name="connsiteX1" fmla="*/ 7099 w 10000"/>
              <a:gd name="connsiteY1" fmla="*/ 8711 h 10000"/>
              <a:gd name="connsiteX2" fmla="*/ 8916 w 10000"/>
              <a:gd name="connsiteY2" fmla="*/ 8744 h 10000"/>
              <a:gd name="connsiteX3" fmla="*/ 9060 w 10000"/>
              <a:gd name="connsiteY3" fmla="*/ 8490 h 10000"/>
              <a:gd name="connsiteX4" fmla="*/ 7364 w 10000"/>
              <a:gd name="connsiteY4" fmla="*/ 7993 h 10000"/>
              <a:gd name="connsiteX5" fmla="*/ 5266 w 10000"/>
              <a:gd name="connsiteY5" fmla="*/ 9151 h 10000"/>
              <a:gd name="connsiteX6" fmla="*/ 6038 w 10000"/>
              <a:gd name="connsiteY6" fmla="*/ 7640 h 10000"/>
              <a:gd name="connsiteX7" fmla="*/ 8750 w 10000"/>
              <a:gd name="connsiteY7" fmla="*/ 5337 h 10000"/>
              <a:gd name="connsiteX8" fmla="*/ 9940 w 10000"/>
              <a:gd name="connsiteY8" fmla="*/ 4915 h 10000"/>
              <a:gd name="connsiteX9" fmla="*/ 9599 w 10000"/>
              <a:gd name="connsiteY9" fmla="*/ 4729 h 10000"/>
              <a:gd name="connsiteX10" fmla="*/ 8720 w 10000"/>
              <a:gd name="connsiteY10" fmla="*/ 4755 h 10000"/>
              <a:gd name="connsiteX11" fmla="*/ 6576 w 10000"/>
              <a:gd name="connsiteY11" fmla="*/ 5561 h 10000"/>
              <a:gd name="connsiteX12" fmla="*/ 4856 w 10000"/>
              <a:gd name="connsiteY12" fmla="*/ 8069 h 10000"/>
              <a:gd name="connsiteX13" fmla="*/ 5099 w 10000"/>
              <a:gd name="connsiteY13" fmla="*/ 5838 h 10000"/>
              <a:gd name="connsiteX14" fmla="*/ 5614 w 10000"/>
              <a:gd name="connsiteY14" fmla="*/ 3268 h 10000"/>
              <a:gd name="connsiteX15" fmla="*/ 5856 w 10000"/>
              <a:gd name="connsiteY15" fmla="*/ 1410 h 10000"/>
              <a:gd name="connsiteX16" fmla="*/ 6265 w 10000"/>
              <a:gd name="connsiteY16" fmla="*/ 346 h 10000"/>
              <a:gd name="connsiteX17" fmla="*/ 6462 w 10000"/>
              <a:gd name="connsiteY17" fmla="*/ 136 h 10000"/>
              <a:gd name="connsiteX18" fmla="*/ 6205 w 10000"/>
              <a:gd name="connsiteY18" fmla="*/ 34 h 10000"/>
              <a:gd name="connsiteX19" fmla="*/ 3992 w 10000"/>
              <a:gd name="connsiteY19" fmla="*/ 4098 h 10000"/>
              <a:gd name="connsiteX20" fmla="*/ 3947 w 10000"/>
              <a:gd name="connsiteY20" fmla="*/ 8098 h 10000"/>
              <a:gd name="connsiteX21" fmla="*/ 3484 w 10000"/>
              <a:gd name="connsiteY21" fmla="*/ 6859 h 10000"/>
              <a:gd name="connsiteX22" fmla="*/ 1250 w 10000"/>
              <a:gd name="connsiteY22" fmla="*/ 5077 h 10000"/>
              <a:gd name="connsiteX23" fmla="*/ 0 w 10000"/>
              <a:gd name="connsiteY23" fmla="*/ 5146 h 10000"/>
              <a:gd name="connsiteX24" fmla="*/ 1614 w 10000"/>
              <a:gd name="connsiteY24" fmla="*/ 6191 h 10000"/>
              <a:gd name="connsiteX25" fmla="*/ 2243 w 10000"/>
              <a:gd name="connsiteY25" fmla="*/ 6959 h 10000"/>
              <a:gd name="connsiteX26" fmla="*/ 2848 w 10000"/>
              <a:gd name="connsiteY26" fmla="*/ 7796 h 10000"/>
              <a:gd name="connsiteX27" fmla="*/ 1780 w 10000"/>
              <a:gd name="connsiteY27" fmla="*/ 9357 h 10000"/>
              <a:gd name="connsiteX28" fmla="*/ 204 w 10000"/>
              <a:gd name="connsiteY28" fmla="*/ 10000 h 10000"/>
              <a:gd name="connsiteX0" fmla="*/ 204 w 10000"/>
              <a:gd name="connsiteY0" fmla="*/ 10000 h 10000"/>
              <a:gd name="connsiteX1" fmla="*/ 7099 w 10000"/>
              <a:gd name="connsiteY1" fmla="*/ 8711 h 10000"/>
              <a:gd name="connsiteX2" fmla="*/ 8916 w 10000"/>
              <a:gd name="connsiteY2" fmla="*/ 8744 h 10000"/>
              <a:gd name="connsiteX3" fmla="*/ 9060 w 10000"/>
              <a:gd name="connsiteY3" fmla="*/ 8490 h 10000"/>
              <a:gd name="connsiteX4" fmla="*/ 7364 w 10000"/>
              <a:gd name="connsiteY4" fmla="*/ 7993 h 10000"/>
              <a:gd name="connsiteX5" fmla="*/ 6038 w 10000"/>
              <a:gd name="connsiteY5" fmla="*/ 7640 h 10000"/>
              <a:gd name="connsiteX6" fmla="*/ 8750 w 10000"/>
              <a:gd name="connsiteY6" fmla="*/ 5337 h 10000"/>
              <a:gd name="connsiteX7" fmla="*/ 9940 w 10000"/>
              <a:gd name="connsiteY7" fmla="*/ 4915 h 10000"/>
              <a:gd name="connsiteX8" fmla="*/ 9599 w 10000"/>
              <a:gd name="connsiteY8" fmla="*/ 4729 h 10000"/>
              <a:gd name="connsiteX9" fmla="*/ 8720 w 10000"/>
              <a:gd name="connsiteY9" fmla="*/ 4755 h 10000"/>
              <a:gd name="connsiteX10" fmla="*/ 6576 w 10000"/>
              <a:gd name="connsiteY10" fmla="*/ 5561 h 10000"/>
              <a:gd name="connsiteX11" fmla="*/ 4856 w 10000"/>
              <a:gd name="connsiteY11" fmla="*/ 8069 h 10000"/>
              <a:gd name="connsiteX12" fmla="*/ 5099 w 10000"/>
              <a:gd name="connsiteY12" fmla="*/ 5838 h 10000"/>
              <a:gd name="connsiteX13" fmla="*/ 5614 w 10000"/>
              <a:gd name="connsiteY13" fmla="*/ 3268 h 10000"/>
              <a:gd name="connsiteX14" fmla="*/ 5856 w 10000"/>
              <a:gd name="connsiteY14" fmla="*/ 1410 h 10000"/>
              <a:gd name="connsiteX15" fmla="*/ 6265 w 10000"/>
              <a:gd name="connsiteY15" fmla="*/ 346 h 10000"/>
              <a:gd name="connsiteX16" fmla="*/ 6462 w 10000"/>
              <a:gd name="connsiteY16" fmla="*/ 136 h 10000"/>
              <a:gd name="connsiteX17" fmla="*/ 6205 w 10000"/>
              <a:gd name="connsiteY17" fmla="*/ 34 h 10000"/>
              <a:gd name="connsiteX18" fmla="*/ 3992 w 10000"/>
              <a:gd name="connsiteY18" fmla="*/ 4098 h 10000"/>
              <a:gd name="connsiteX19" fmla="*/ 3947 w 10000"/>
              <a:gd name="connsiteY19" fmla="*/ 8098 h 10000"/>
              <a:gd name="connsiteX20" fmla="*/ 3484 w 10000"/>
              <a:gd name="connsiteY20" fmla="*/ 6859 h 10000"/>
              <a:gd name="connsiteX21" fmla="*/ 1250 w 10000"/>
              <a:gd name="connsiteY21" fmla="*/ 5077 h 10000"/>
              <a:gd name="connsiteX22" fmla="*/ 0 w 10000"/>
              <a:gd name="connsiteY22" fmla="*/ 5146 h 10000"/>
              <a:gd name="connsiteX23" fmla="*/ 1614 w 10000"/>
              <a:gd name="connsiteY23" fmla="*/ 6191 h 10000"/>
              <a:gd name="connsiteX24" fmla="*/ 2243 w 10000"/>
              <a:gd name="connsiteY24" fmla="*/ 6959 h 10000"/>
              <a:gd name="connsiteX25" fmla="*/ 2848 w 10000"/>
              <a:gd name="connsiteY25" fmla="*/ 7796 h 10000"/>
              <a:gd name="connsiteX26" fmla="*/ 1780 w 10000"/>
              <a:gd name="connsiteY26" fmla="*/ 9357 h 10000"/>
              <a:gd name="connsiteX27" fmla="*/ 204 w 10000"/>
              <a:gd name="connsiteY27" fmla="*/ 10000 h 10000"/>
              <a:gd name="connsiteX0" fmla="*/ 204 w 10000"/>
              <a:gd name="connsiteY0" fmla="*/ 10000 h 10000"/>
              <a:gd name="connsiteX1" fmla="*/ 8916 w 10000"/>
              <a:gd name="connsiteY1" fmla="*/ 8744 h 10000"/>
              <a:gd name="connsiteX2" fmla="*/ 9060 w 10000"/>
              <a:gd name="connsiteY2" fmla="*/ 8490 h 10000"/>
              <a:gd name="connsiteX3" fmla="*/ 7364 w 10000"/>
              <a:gd name="connsiteY3" fmla="*/ 7993 h 10000"/>
              <a:gd name="connsiteX4" fmla="*/ 6038 w 10000"/>
              <a:gd name="connsiteY4" fmla="*/ 7640 h 10000"/>
              <a:gd name="connsiteX5" fmla="*/ 8750 w 10000"/>
              <a:gd name="connsiteY5" fmla="*/ 5337 h 10000"/>
              <a:gd name="connsiteX6" fmla="*/ 9940 w 10000"/>
              <a:gd name="connsiteY6" fmla="*/ 4915 h 10000"/>
              <a:gd name="connsiteX7" fmla="*/ 9599 w 10000"/>
              <a:gd name="connsiteY7" fmla="*/ 4729 h 10000"/>
              <a:gd name="connsiteX8" fmla="*/ 8720 w 10000"/>
              <a:gd name="connsiteY8" fmla="*/ 4755 h 10000"/>
              <a:gd name="connsiteX9" fmla="*/ 6576 w 10000"/>
              <a:gd name="connsiteY9" fmla="*/ 5561 h 10000"/>
              <a:gd name="connsiteX10" fmla="*/ 4856 w 10000"/>
              <a:gd name="connsiteY10" fmla="*/ 8069 h 10000"/>
              <a:gd name="connsiteX11" fmla="*/ 5099 w 10000"/>
              <a:gd name="connsiteY11" fmla="*/ 5838 h 10000"/>
              <a:gd name="connsiteX12" fmla="*/ 5614 w 10000"/>
              <a:gd name="connsiteY12" fmla="*/ 3268 h 10000"/>
              <a:gd name="connsiteX13" fmla="*/ 5856 w 10000"/>
              <a:gd name="connsiteY13" fmla="*/ 1410 h 10000"/>
              <a:gd name="connsiteX14" fmla="*/ 6265 w 10000"/>
              <a:gd name="connsiteY14" fmla="*/ 346 h 10000"/>
              <a:gd name="connsiteX15" fmla="*/ 6462 w 10000"/>
              <a:gd name="connsiteY15" fmla="*/ 136 h 10000"/>
              <a:gd name="connsiteX16" fmla="*/ 6205 w 10000"/>
              <a:gd name="connsiteY16" fmla="*/ 34 h 10000"/>
              <a:gd name="connsiteX17" fmla="*/ 3992 w 10000"/>
              <a:gd name="connsiteY17" fmla="*/ 4098 h 10000"/>
              <a:gd name="connsiteX18" fmla="*/ 3947 w 10000"/>
              <a:gd name="connsiteY18" fmla="*/ 8098 h 10000"/>
              <a:gd name="connsiteX19" fmla="*/ 3484 w 10000"/>
              <a:gd name="connsiteY19" fmla="*/ 6859 h 10000"/>
              <a:gd name="connsiteX20" fmla="*/ 1250 w 10000"/>
              <a:gd name="connsiteY20" fmla="*/ 5077 h 10000"/>
              <a:gd name="connsiteX21" fmla="*/ 0 w 10000"/>
              <a:gd name="connsiteY21" fmla="*/ 5146 h 10000"/>
              <a:gd name="connsiteX22" fmla="*/ 1614 w 10000"/>
              <a:gd name="connsiteY22" fmla="*/ 6191 h 10000"/>
              <a:gd name="connsiteX23" fmla="*/ 2243 w 10000"/>
              <a:gd name="connsiteY23" fmla="*/ 6959 h 10000"/>
              <a:gd name="connsiteX24" fmla="*/ 2848 w 10000"/>
              <a:gd name="connsiteY24" fmla="*/ 7796 h 10000"/>
              <a:gd name="connsiteX25" fmla="*/ 1780 w 10000"/>
              <a:gd name="connsiteY25" fmla="*/ 9357 h 10000"/>
              <a:gd name="connsiteX26" fmla="*/ 204 w 10000"/>
              <a:gd name="connsiteY26" fmla="*/ 10000 h 10000"/>
              <a:gd name="connsiteX0" fmla="*/ 204 w 10000"/>
              <a:gd name="connsiteY0" fmla="*/ 10000 h 10000"/>
              <a:gd name="connsiteX1" fmla="*/ 9060 w 10000"/>
              <a:gd name="connsiteY1" fmla="*/ 8490 h 10000"/>
              <a:gd name="connsiteX2" fmla="*/ 7364 w 10000"/>
              <a:gd name="connsiteY2" fmla="*/ 7993 h 10000"/>
              <a:gd name="connsiteX3" fmla="*/ 6038 w 10000"/>
              <a:gd name="connsiteY3" fmla="*/ 7640 h 10000"/>
              <a:gd name="connsiteX4" fmla="*/ 8750 w 10000"/>
              <a:gd name="connsiteY4" fmla="*/ 5337 h 10000"/>
              <a:gd name="connsiteX5" fmla="*/ 9940 w 10000"/>
              <a:gd name="connsiteY5" fmla="*/ 4915 h 10000"/>
              <a:gd name="connsiteX6" fmla="*/ 9599 w 10000"/>
              <a:gd name="connsiteY6" fmla="*/ 4729 h 10000"/>
              <a:gd name="connsiteX7" fmla="*/ 8720 w 10000"/>
              <a:gd name="connsiteY7" fmla="*/ 4755 h 10000"/>
              <a:gd name="connsiteX8" fmla="*/ 6576 w 10000"/>
              <a:gd name="connsiteY8" fmla="*/ 5561 h 10000"/>
              <a:gd name="connsiteX9" fmla="*/ 4856 w 10000"/>
              <a:gd name="connsiteY9" fmla="*/ 8069 h 10000"/>
              <a:gd name="connsiteX10" fmla="*/ 5099 w 10000"/>
              <a:gd name="connsiteY10" fmla="*/ 5838 h 10000"/>
              <a:gd name="connsiteX11" fmla="*/ 5614 w 10000"/>
              <a:gd name="connsiteY11" fmla="*/ 3268 h 10000"/>
              <a:gd name="connsiteX12" fmla="*/ 5856 w 10000"/>
              <a:gd name="connsiteY12" fmla="*/ 1410 h 10000"/>
              <a:gd name="connsiteX13" fmla="*/ 6265 w 10000"/>
              <a:gd name="connsiteY13" fmla="*/ 346 h 10000"/>
              <a:gd name="connsiteX14" fmla="*/ 6462 w 10000"/>
              <a:gd name="connsiteY14" fmla="*/ 136 h 10000"/>
              <a:gd name="connsiteX15" fmla="*/ 6205 w 10000"/>
              <a:gd name="connsiteY15" fmla="*/ 34 h 10000"/>
              <a:gd name="connsiteX16" fmla="*/ 3992 w 10000"/>
              <a:gd name="connsiteY16" fmla="*/ 4098 h 10000"/>
              <a:gd name="connsiteX17" fmla="*/ 3947 w 10000"/>
              <a:gd name="connsiteY17" fmla="*/ 8098 h 10000"/>
              <a:gd name="connsiteX18" fmla="*/ 3484 w 10000"/>
              <a:gd name="connsiteY18" fmla="*/ 6859 h 10000"/>
              <a:gd name="connsiteX19" fmla="*/ 1250 w 10000"/>
              <a:gd name="connsiteY19" fmla="*/ 5077 h 10000"/>
              <a:gd name="connsiteX20" fmla="*/ 0 w 10000"/>
              <a:gd name="connsiteY20" fmla="*/ 5146 h 10000"/>
              <a:gd name="connsiteX21" fmla="*/ 1614 w 10000"/>
              <a:gd name="connsiteY21" fmla="*/ 6191 h 10000"/>
              <a:gd name="connsiteX22" fmla="*/ 2243 w 10000"/>
              <a:gd name="connsiteY22" fmla="*/ 6959 h 10000"/>
              <a:gd name="connsiteX23" fmla="*/ 2848 w 10000"/>
              <a:gd name="connsiteY23" fmla="*/ 7796 h 10000"/>
              <a:gd name="connsiteX24" fmla="*/ 1780 w 10000"/>
              <a:gd name="connsiteY24" fmla="*/ 9357 h 10000"/>
              <a:gd name="connsiteX25" fmla="*/ 204 w 10000"/>
              <a:gd name="connsiteY25" fmla="*/ 10000 h 10000"/>
              <a:gd name="connsiteX0" fmla="*/ 204 w 10000"/>
              <a:gd name="connsiteY0" fmla="*/ 10000 h 10000"/>
              <a:gd name="connsiteX1" fmla="*/ 7364 w 10000"/>
              <a:gd name="connsiteY1" fmla="*/ 7993 h 10000"/>
              <a:gd name="connsiteX2" fmla="*/ 6038 w 10000"/>
              <a:gd name="connsiteY2" fmla="*/ 7640 h 10000"/>
              <a:gd name="connsiteX3" fmla="*/ 8750 w 10000"/>
              <a:gd name="connsiteY3" fmla="*/ 5337 h 10000"/>
              <a:gd name="connsiteX4" fmla="*/ 9940 w 10000"/>
              <a:gd name="connsiteY4" fmla="*/ 4915 h 10000"/>
              <a:gd name="connsiteX5" fmla="*/ 9599 w 10000"/>
              <a:gd name="connsiteY5" fmla="*/ 4729 h 10000"/>
              <a:gd name="connsiteX6" fmla="*/ 8720 w 10000"/>
              <a:gd name="connsiteY6" fmla="*/ 4755 h 10000"/>
              <a:gd name="connsiteX7" fmla="*/ 6576 w 10000"/>
              <a:gd name="connsiteY7" fmla="*/ 5561 h 10000"/>
              <a:gd name="connsiteX8" fmla="*/ 4856 w 10000"/>
              <a:gd name="connsiteY8" fmla="*/ 8069 h 10000"/>
              <a:gd name="connsiteX9" fmla="*/ 5099 w 10000"/>
              <a:gd name="connsiteY9" fmla="*/ 5838 h 10000"/>
              <a:gd name="connsiteX10" fmla="*/ 5614 w 10000"/>
              <a:gd name="connsiteY10" fmla="*/ 3268 h 10000"/>
              <a:gd name="connsiteX11" fmla="*/ 5856 w 10000"/>
              <a:gd name="connsiteY11" fmla="*/ 1410 h 10000"/>
              <a:gd name="connsiteX12" fmla="*/ 6265 w 10000"/>
              <a:gd name="connsiteY12" fmla="*/ 346 h 10000"/>
              <a:gd name="connsiteX13" fmla="*/ 6462 w 10000"/>
              <a:gd name="connsiteY13" fmla="*/ 136 h 10000"/>
              <a:gd name="connsiteX14" fmla="*/ 6205 w 10000"/>
              <a:gd name="connsiteY14" fmla="*/ 34 h 10000"/>
              <a:gd name="connsiteX15" fmla="*/ 3992 w 10000"/>
              <a:gd name="connsiteY15" fmla="*/ 4098 h 10000"/>
              <a:gd name="connsiteX16" fmla="*/ 3947 w 10000"/>
              <a:gd name="connsiteY16" fmla="*/ 8098 h 10000"/>
              <a:gd name="connsiteX17" fmla="*/ 3484 w 10000"/>
              <a:gd name="connsiteY17" fmla="*/ 6859 h 10000"/>
              <a:gd name="connsiteX18" fmla="*/ 1250 w 10000"/>
              <a:gd name="connsiteY18" fmla="*/ 5077 h 10000"/>
              <a:gd name="connsiteX19" fmla="*/ 0 w 10000"/>
              <a:gd name="connsiteY19" fmla="*/ 5146 h 10000"/>
              <a:gd name="connsiteX20" fmla="*/ 1614 w 10000"/>
              <a:gd name="connsiteY20" fmla="*/ 6191 h 10000"/>
              <a:gd name="connsiteX21" fmla="*/ 2243 w 10000"/>
              <a:gd name="connsiteY21" fmla="*/ 6959 h 10000"/>
              <a:gd name="connsiteX22" fmla="*/ 2848 w 10000"/>
              <a:gd name="connsiteY22" fmla="*/ 7796 h 10000"/>
              <a:gd name="connsiteX23" fmla="*/ 1780 w 10000"/>
              <a:gd name="connsiteY23" fmla="*/ 9357 h 10000"/>
              <a:gd name="connsiteX24" fmla="*/ 204 w 10000"/>
              <a:gd name="connsiteY24" fmla="*/ 10000 h 10000"/>
              <a:gd name="connsiteX0" fmla="*/ 204 w 10000"/>
              <a:gd name="connsiteY0" fmla="*/ 10000 h 10000"/>
              <a:gd name="connsiteX1" fmla="*/ 6038 w 10000"/>
              <a:gd name="connsiteY1" fmla="*/ 7640 h 10000"/>
              <a:gd name="connsiteX2" fmla="*/ 8750 w 10000"/>
              <a:gd name="connsiteY2" fmla="*/ 5337 h 10000"/>
              <a:gd name="connsiteX3" fmla="*/ 9940 w 10000"/>
              <a:gd name="connsiteY3" fmla="*/ 4915 h 10000"/>
              <a:gd name="connsiteX4" fmla="*/ 9599 w 10000"/>
              <a:gd name="connsiteY4" fmla="*/ 4729 h 10000"/>
              <a:gd name="connsiteX5" fmla="*/ 8720 w 10000"/>
              <a:gd name="connsiteY5" fmla="*/ 4755 h 10000"/>
              <a:gd name="connsiteX6" fmla="*/ 6576 w 10000"/>
              <a:gd name="connsiteY6" fmla="*/ 5561 h 10000"/>
              <a:gd name="connsiteX7" fmla="*/ 4856 w 10000"/>
              <a:gd name="connsiteY7" fmla="*/ 8069 h 10000"/>
              <a:gd name="connsiteX8" fmla="*/ 5099 w 10000"/>
              <a:gd name="connsiteY8" fmla="*/ 5838 h 10000"/>
              <a:gd name="connsiteX9" fmla="*/ 5614 w 10000"/>
              <a:gd name="connsiteY9" fmla="*/ 3268 h 10000"/>
              <a:gd name="connsiteX10" fmla="*/ 5856 w 10000"/>
              <a:gd name="connsiteY10" fmla="*/ 1410 h 10000"/>
              <a:gd name="connsiteX11" fmla="*/ 6265 w 10000"/>
              <a:gd name="connsiteY11" fmla="*/ 346 h 10000"/>
              <a:gd name="connsiteX12" fmla="*/ 6462 w 10000"/>
              <a:gd name="connsiteY12" fmla="*/ 136 h 10000"/>
              <a:gd name="connsiteX13" fmla="*/ 6205 w 10000"/>
              <a:gd name="connsiteY13" fmla="*/ 34 h 10000"/>
              <a:gd name="connsiteX14" fmla="*/ 3992 w 10000"/>
              <a:gd name="connsiteY14" fmla="*/ 4098 h 10000"/>
              <a:gd name="connsiteX15" fmla="*/ 3947 w 10000"/>
              <a:gd name="connsiteY15" fmla="*/ 8098 h 10000"/>
              <a:gd name="connsiteX16" fmla="*/ 3484 w 10000"/>
              <a:gd name="connsiteY16" fmla="*/ 6859 h 10000"/>
              <a:gd name="connsiteX17" fmla="*/ 1250 w 10000"/>
              <a:gd name="connsiteY17" fmla="*/ 5077 h 10000"/>
              <a:gd name="connsiteX18" fmla="*/ 0 w 10000"/>
              <a:gd name="connsiteY18" fmla="*/ 5146 h 10000"/>
              <a:gd name="connsiteX19" fmla="*/ 1614 w 10000"/>
              <a:gd name="connsiteY19" fmla="*/ 6191 h 10000"/>
              <a:gd name="connsiteX20" fmla="*/ 2243 w 10000"/>
              <a:gd name="connsiteY20" fmla="*/ 6959 h 10000"/>
              <a:gd name="connsiteX21" fmla="*/ 2848 w 10000"/>
              <a:gd name="connsiteY21" fmla="*/ 7796 h 10000"/>
              <a:gd name="connsiteX22" fmla="*/ 1780 w 10000"/>
              <a:gd name="connsiteY22" fmla="*/ 9357 h 10000"/>
              <a:gd name="connsiteX23" fmla="*/ 204 w 10000"/>
              <a:gd name="connsiteY23" fmla="*/ 10000 h 10000"/>
              <a:gd name="connsiteX0" fmla="*/ 1780 w 10000"/>
              <a:gd name="connsiteY0" fmla="*/ 9357 h 9357"/>
              <a:gd name="connsiteX1" fmla="*/ 6038 w 10000"/>
              <a:gd name="connsiteY1" fmla="*/ 7640 h 9357"/>
              <a:gd name="connsiteX2" fmla="*/ 8750 w 10000"/>
              <a:gd name="connsiteY2" fmla="*/ 5337 h 9357"/>
              <a:gd name="connsiteX3" fmla="*/ 9940 w 10000"/>
              <a:gd name="connsiteY3" fmla="*/ 4915 h 9357"/>
              <a:gd name="connsiteX4" fmla="*/ 9599 w 10000"/>
              <a:gd name="connsiteY4" fmla="*/ 4729 h 9357"/>
              <a:gd name="connsiteX5" fmla="*/ 8720 w 10000"/>
              <a:gd name="connsiteY5" fmla="*/ 4755 h 9357"/>
              <a:gd name="connsiteX6" fmla="*/ 6576 w 10000"/>
              <a:gd name="connsiteY6" fmla="*/ 5561 h 9357"/>
              <a:gd name="connsiteX7" fmla="*/ 4856 w 10000"/>
              <a:gd name="connsiteY7" fmla="*/ 8069 h 9357"/>
              <a:gd name="connsiteX8" fmla="*/ 5099 w 10000"/>
              <a:gd name="connsiteY8" fmla="*/ 5838 h 9357"/>
              <a:gd name="connsiteX9" fmla="*/ 5614 w 10000"/>
              <a:gd name="connsiteY9" fmla="*/ 3268 h 9357"/>
              <a:gd name="connsiteX10" fmla="*/ 5856 w 10000"/>
              <a:gd name="connsiteY10" fmla="*/ 1410 h 9357"/>
              <a:gd name="connsiteX11" fmla="*/ 6265 w 10000"/>
              <a:gd name="connsiteY11" fmla="*/ 346 h 9357"/>
              <a:gd name="connsiteX12" fmla="*/ 6462 w 10000"/>
              <a:gd name="connsiteY12" fmla="*/ 136 h 9357"/>
              <a:gd name="connsiteX13" fmla="*/ 6205 w 10000"/>
              <a:gd name="connsiteY13" fmla="*/ 34 h 9357"/>
              <a:gd name="connsiteX14" fmla="*/ 3992 w 10000"/>
              <a:gd name="connsiteY14" fmla="*/ 4098 h 9357"/>
              <a:gd name="connsiteX15" fmla="*/ 3947 w 10000"/>
              <a:gd name="connsiteY15" fmla="*/ 8098 h 9357"/>
              <a:gd name="connsiteX16" fmla="*/ 3484 w 10000"/>
              <a:gd name="connsiteY16" fmla="*/ 6859 h 9357"/>
              <a:gd name="connsiteX17" fmla="*/ 1250 w 10000"/>
              <a:gd name="connsiteY17" fmla="*/ 5077 h 9357"/>
              <a:gd name="connsiteX18" fmla="*/ 0 w 10000"/>
              <a:gd name="connsiteY18" fmla="*/ 5146 h 9357"/>
              <a:gd name="connsiteX19" fmla="*/ 1614 w 10000"/>
              <a:gd name="connsiteY19" fmla="*/ 6191 h 9357"/>
              <a:gd name="connsiteX20" fmla="*/ 2243 w 10000"/>
              <a:gd name="connsiteY20" fmla="*/ 6959 h 9357"/>
              <a:gd name="connsiteX21" fmla="*/ 2848 w 10000"/>
              <a:gd name="connsiteY21" fmla="*/ 7796 h 9357"/>
              <a:gd name="connsiteX22" fmla="*/ 1780 w 10000"/>
              <a:gd name="connsiteY22" fmla="*/ 9357 h 9357"/>
              <a:gd name="connsiteX0" fmla="*/ 2848 w 10000"/>
              <a:gd name="connsiteY0" fmla="*/ 8332 h 8654"/>
              <a:gd name="connsiteX1" fmla="*/ 6038 w 10000"/>
              <a:gd name="connsiteY1" fmla="*/ 8165 h 8654"/>
              <a:gd name="connsiteX2" fmla="*/ 8750 w 10000"/>
              <a:gd name="connsiteY2" fmla="*/ 5704 h 8654"/>
              <a:gd name="connsiteX3" fmla="*/ 9940 w 10000"/>
              <a:gd name="connsiteY3" fmla="*/ 5253 h 8654"/>
              <a:gd name="connsiteX4" fmla="*/ 9599 w 10000"/>
              <a:gd name="connsiteY4" fmla="*/ 5054 h 8654"/>
              <a:gd name="connsiteX5" fmla="*/ 8720 w 10000"/>
              <a:gd name="connsiteY5" fmla="*/ 5082 h 8654"/>
              <a:gd name="connsiteX6" fmla="*/ 6576 w 10000"/>
              <a:gd name="connsiteY6" fmla="*/ 5943 h 8654"/>
              <a:gd name="connsiteX7" fmla="*/ 4856 w 10000"/>
              <a:gd name="connsiteY7" fmla="*/ 8623 h 8654"/>
              <a:gd name="connsiteX8" fmla="*/ 5099 w 10000"/>
              <a:gd name="connsiteY8" fmla="*/ 6239 h 8654"/>
              <a:gd name="connsiteX9" fmla="*/ 5614 w 10000"/>
              <a:gd name="connsiteY9" fmla="*/ 3493 h 8654"/>
              <a:gd name="connsiteX10" fmla="*/ 5856 w 10000"/>
              <a:gd name="connsiteY10" fmla="*/ 1507 h 8654"/>
              <a:gd name="connsiteX11" fmla="*/ 6265 w 10000"/>
              <a:gd name="connsiteY11" fmla="*/ 370 h 8654"/>
              <a:gd name="connsiteX12" fmla="*/ 6462 w 10000"/>
              <a:gd name="connsiteY12" fmla="*/ 145 h 8654"/>
              <a:gd name="connsiteX13" fmla="*/ 6205 w 10000"/>
              <a:gd name="connsiteY13" fmla="*/ 36 h 8654"/>
              <a:gd name="connsiteX14" fmla="*/ 3992 w 10000"/>
              <a:gd name="connsiteY14" fmla="*/ 4380 h 8654"/>
              <a:gd name="connsiteX15" fmla="*/ 3947 w 10000"/>
              <a:gd name="connsiteY15" fmla="*/ 8654 h 8654"/>
              <a:gd name="connsiteX16" fmla="*/ 3484 w 10000"/>
              <a:gd name="connsiteY16" fmla="*/ 7330 h 8654"/>
              <a:gd name="connsiteX17" fmla="*/ 1250 w 10000"/>
              <a:gd name="connsiteY17" fmla="*/ 5426 h 8654"/>
              <a:gd name="connsiteX18" fmla="*/ 0 w 10000"/>
              <a:gd name="connsiteY18" fmla="*/ 5500 h 8654"/>
              <a:gd name="connsiteX19" fmla="*/ 1614 w 10000"/>
              <a:gd name="connsiteY19" fmla="*/ 6616 h 8654"/>
              <a:gd name="connsiteX20" fmla="*/ 2243 w 10000"/>
              <a:gd name="connsiteY20" fmla="*/ 7437 h 8654"/>
              <a:gd name="connsiteX21" fmla="*/ 2848 w 10000"/>
              <a:gd name="connsiteY21" fmla="*/ 8332 h 8654"/>
              <a:gd name="connsiteX0" fmla="*/ 2848 w 10000"/>
              <a:gd name="connsiteY0" fmla="*/ 9628 h 9964"/>
              <a:gd name="connsiteX1" fmla="*/ 6038 w 10000"/>
              <a:gd name="connsiteY1" fmla="*/ 9435 h 9964"/>
              <a:gd name="connsiteX2" fmla="*/ 8750 w 10000"/>
              <a:gd name="connsiteY2" fmla="*/ 6591 h 9964"/>
              <a:gd name="connsiteX3" fmla="*/ 9940 w 10000"/>
              <a:gd name="connsiteY3" fmla="*/ 6070 h 9964"/>
              <a:gd name="connsiteX4" fmla="*/ 9599 w 10000"/>
              <a:gd name="connsiteY4" fmla="*/ 5840 h 9964"/>
              <a:gd name="connsiteX5" fmla="*/ 8720 w 10000"/>
              <a:gd name="connsiteY5" fmla="*/ 5872 h 9964"/>
              <a:gd name="connsiteX6" fmla="*/ 6576 w 10000"/>
              <a:gd name="connsiteY6" fmla="*/ 6867 h 9964"/>
              <a:gd name="connsiteX7" fmla="*/ 4856 w 10000"/>
              <a:gd name="connsiteY7" fmla="*/ 9964 h 9964"/>
              <a:gd name="connsiteX8" fmla="*/ 5099 w 10000"/>
              <a:gd name="connsiteY8" fmla="*/ 7209 h 9964"/>
              <a:gd name="connsiteX9" fmla="*/ 5614 w 10000"/>
              <a:gd name="connsiteY9" fmla="*/ 4036 h 9964"/>
              <a:gd name="connsiteX10" fmla="*/ 5856 w 10000"/>
              <a:gd name="connsiteY10" fmla="*/ 1741 h 9964"/>
              <a:gd name="connsiteX11" fmla="*/ 6265 w 10000"/>
              <a:gd name="connsiteY11" fmla="*/ 428 h 9964"/>
              <a:gd name="connsiteX12" fmla="*/ 6462 w 10000"/>
              <a:gd name="connsiteY12" fmla="*/ 168 h 9964"/>
              <a:gd name="connsiteX13" fmla="*/ 6205 w 10000"/>
              <a:gd name="connsiteY13" fmla="*/ 42 h 9964"/>
              <a:gd name="connsiteX14" fmla="*/ 3992 w 10000"/>
              <a:gd name="connsiteY14" fmla="*/ 5061 h 9964"/>
              <a:gd name="connsiteX15" fmla="*/ 3484 w 10000"/>
              <a:gd name="connsiteY15" fmla="*/ 8470 h 9964"/>
              <a:gd name="connsiteX16" fmla="*/ 1250 w 10000"/>
              <a:gd name="connsiteY16" fmla="*/ 6270 h 9964"/>
              <a:gd name="connsiteX17" fmla="*/ 0 w 10000"/>
              <a:gd name="connsiteY17" fmla="*/ 6355 h 9964"/>
              <a:gd name="connsiteX18" fmla="*/ 1614 w 10000"/>
              <a:gd name="connsiteY18" fmla="*/ 7645 h 9964"/>
              <a:gd name="connsiteX19" fmla="*/ 2243 w 10000"/>
              <a:gd name="connsiteY19" fmla="*/ 8594 h 9964"/>
              <a:gd name="connsiteX20" fmla="*/ 2848 w 10000"/>
              <a:gd name="connsiteY20" fmla="*/ 9628 h 9964"/>
              <a:gd name="connsiteX0" fmla="*/ 2848 w 10000"/>
              <a:gd name="connsiteY0" fmla="*/ 9663 h 9809"/>
              <a:gd name="connsiteX1" fmla="*/ 6038 w 10000"/>
              <a:gd name="connsiteY1" fmla="*/ 9469 h 9809"/>
              <a:gd name="connsiteX2" fmla="*/ 8750 w 10000"/>
              <a:gd name="connsiteY2" fmla="*/ 6615 h 9809"/>
              <a:gd name="connsiteX3" fmla="*/ 9940 w 10000"/>
              <a:gd name="connsiteY3" fmla="*/ 6092 h 9809"/>
              <a:gd name="connsiteX4" fmla="*/ 9599 w 10000"/>
              <a:gd name="connsiteY4" fmla="*/ 5861 h 9809"/>
              <a:gd name="connsiteX5" fmla="*/ 8720 w 10000"/>
              <a:gd name="connsiteY5" fmla="*/ 5893 h 9809"/>
              <a:gd name="connsiteX6" fmla="*/ 6576 w 10000"/>
              <a:gd name="connsiteY6" fmla="*/ 6892 h 9809"/>
              <a:gd name="connsiteX7" fmla="*/ 5099 w 10000"/>
              <a:gd name="connsiteY7" fmla="*/ 7235 h 9809"/>
              <a:gd name="connsiteX8" fmla="*/ 5614 w 10000"/>
              <a:gd name="connsiteY8" fmla="*/ 4051 h 9809"/>
              <a:gd name="connsiteX9" fmla="*/ 5856 w 10000"/>
              <a:gd name="connsiteY9" fmla="*/ 1747 h 9809"/>
              <a:gd name="connsiteX10" fmla="*/ 6265 w 10000"/>
              <a:gd name="connsiteY10" fmla="*/ 430 h 9809"/>
              <a:gd name="connsiteX11" fmla="*/ 6462 w 10000"/>
              <a:gd name="connsiteY11" fmla="*/ 169 h 9809"/>
              <a:gd name="connsiteX12" fmla="*/ 6205 w 10000"/>
              <a:gd name="connsiteY12" fmla="*/ 42 h 9809"/>
              <a:gd name="connsiteX13" fmla="*/ 3992 w 10000"/>
              <a:gd name="connsiteY13" fmla="*/ 5079 h 9809"/>
              <a:gd name="connsiteX14" fmla="*/ 3484 w 10000"/>
              <a:gd name="connsiteY14" fmla="*/ 8501 h 9809"/>
              <a:gd name="connsiteX15" fmla="*/ 1250 w 10000"/>
              <a:gd name="connsiteY15" fmla="*/ 6293 h 9809"/>
              <a:gd name="connsiteX16" fmla="*/ 0 w 10000"/>
              <a:gd name="connsiteY16" fmla="*/ 6378 h 9809"/>
              <a:gd name="connsiteX17" fmla="*/ 1614 w 10000"/>
              <a:gd name="connsiteY17" fmla="*/ 7673 h 9809"/>
              <a:gd name="connsiteX18" fmla="*/ 2243 w 10000"/>
              <a:gd name="connsiteY18" fmla="*/ 8625 h 9809"/>
              <a:gd name="connsiteX19" fmla="*/ 2848 w 10000"/>
              <a:gd name="connsiteY19" fmla="*/ 9663 h 9809"/>
              <a:gd name="connsiteX0" fmla="*/ 2848 w 10000"/>
              <a:gd name="connsiteY0" fmla="*/ 9851 h 9851"/>
              <a:gd name="connsiteX1" fmla="*/ 8750 w 10000"/>
              <a:gd name="connsiteY1" fmla="*/ 6744 h 9851"/>
              <a:gd name="connsiteX2" fmla="*/ 9940 w 10000"/>
              <a:gd name="connsiteY2" fmla="*/ 6211 h 9851"/>
              <a:gd name="connsiteX3" fmla="*/ 9599 w 10000"/>
              <a:gd name="connsiteY3" fmla="*/ 5975 h 9851"/>
              <a:gd name="connsiteX4" fmla="*/ 8720 w 10000"/>
              <a:gd name="connsiteY4" fmla="*/ 6008 h 9851"/>
              <a:gd name="connsiteX5" fmla="*/ 6576 w 10000"/>
              <a:gd name="connsiteY5" fmla="*/ 7026 h 9851"/>
              <a:gd name="connsiteX6" fmla="*/ 5099 w 10000"/>
              <a:gd name="connsiteY6" fmla="*/ 7376 h 9851"/>
              <a:gd name="connsiteX7" fmla="*/ 5614 w 10000"/>
              <a:gd name="connsiteY7" fmla="*/ 4130 h 9851"/>
              <a:gd name="connsiteX8" fmla="*/ 5856 w 10000"/>
              <a:gd name="connsiteY8" fmla="*/ 1781 h 9851"/>
              <a:gd name="connsiteX9" fmla="*/ 6265 w 10000"/>
              <a:gd name="connsiteY9" fmla="*/ 438 h 9851"/>
              <a:gd name="connsiteX10" fmla="*/ 6462 w 10000"/>
              <a:gd name="connsiteY10" fmla="*/ 172 h 9851"/>
              <a:gd name="connsiteX11" fmla="*/ 6205 w 10000"/>
              <a:gd name="connsiteY11" fmla="*/ 43 h 9851"/>
              <a:gd name="connsiteX12" fmla="*/ 3992 w 10000"/>
              <a:gd name="connsiteY12" fmla="*/ 5178 h 9851"/>
              <a:gd name="connsiteX13" fmla="*/ 3484 w 10000"/>
              <a:gd name="connsiteY13" fmla="*/ 8667 h 9851"/>
              <a:gd name="connsiteX14" fmla="*/ 1250 w 10000"/>
              <a:gd name="connsiteY14" fmla="*/ 6416 h 9851"/>
              <a:gd name="connsiteX15" fmla="*/ 0 w 10000"/>
              <a:gd name="connsiteY15" fmla="*/ 6502 h 9851"/>
              <a:gd name="connsiteX16" fmla="*/ 1614 w 10000"/>
              <a:gd name="connsiteY16" fmla="*/ 7822 h 9851"/>
              <a:gd name="connsiteX17" fmla="*/ 2243 w 10000"/>
              <a:gd name="connsiteY17" fmla="*/ 8793 h 9851"/>
              <a:gd name="connsiteX18" fmla="*/ 2848 w 10000"/>
              <a:gd name="connsiteY18" fmla="*/ 9851 h 9851"/>
              <a:gd name="connsiteX0" fmla="*/ 2848 w 9631"/>
              <a:gd name="connsiteY0" fmla="*/ 10000 h 10000"/>
              <a:gd name="connsiteX1" fmla="*/ 8750 w 9631"/>
              <a:gd name="connsiteY1" fmla="*/ 6846 h 10000"/>
              <a:gd name="connsiteX2" fmla="*/ 9599 w 9631"/>
              <a:gd name="connsiteY2" fmla="*/ 6065 h 10000"/>
              <a:gd name="connsiteX3" fmla="*/ 8720 w 9631"/>
              <a:gd name="connsiteY3" fmla="*/ 6099 h 10000"/>
              <a:gd name="connsiteX4" fmla="*/ 6576 w 9631"/>
              <a:gd name="connsiteY4" fmla="*/ 7132 h 10000"/>
              <a:gd name="connsiteX5" fmla="*/ 5099 w 9631"/>
              <a:gd name="connsiteY5" fmla="*/ 7488 h 10000"/>
              <a:gd name="connsiteX6" fmla="*/ 5614 w 9631"/>
              <a:gd name="connsiteY6" fmla="*/ 4192 h 10000"/>
              <a:gd name="connsiteX7" fmla="*/ 5856 w 9631"/>
              <a:gd name="connsiteY7" fmla="*/ 1808 h 10000"/>
              <a:gd name="connsiteX8" fmla="*/ 6265 w 9631"/>
              <a:gd name="connsiteY8" fmla="*/ 445 h 10000"/>
              <a:gd name="connsiteX9" fmla="*/ 6462 w 9631"/>
              <a:gd name="connsiteY9" fmla="*/ 175 h 10000"/>
              <a:gd name="connsiteX10" fmla="*/ 6205 w 9631"/>
              <a:gd name="connsiteY10" fmla="*/ 44 h 10000"/>
              <a:gd name="connsiteX11" fmla="*/ 3992 w 9631"/>
              <a:gd name="connsiteY11" fmla="*/ 5256 h 10000"/>
              <a:gd name="connsiteX12" fmla="*/ 3484 w 9631"/>
              <a:gd name="connsiteY12" fmla="*/ 8798 h 10000"/>
              <a:gd name="connsiteX13" fmla="*/ 1250 w 9631"/>
              <a:gd name="connsiteY13" fmla="*/ 6513 h 10000"/>
              <a:gd name="connsiteX14" fmla="*/ 0 w 9631"/>
              <a:gd name="connsiteY14" fmla="*/ 6600 h 10000"/>
              <a:gd name="connsiteX15" fmla="*/ 1614 w 9631"/>
              <a:gd name="connsiteY15" fmla="*/ 7940 h 10000"/>
              <a:gd name="connsiteX16" fmla="*/ 2243 w 9631"/>
              <a:gd name="connsiteY16" fmla="*/ 8926 h 10000"/>
              <a:gd name="connsiteX17" fmla="*/ 2848 w 9631"/>
              <a:gd name="connsiteY17" fmla="*/ 10000 h 10000"/>
              <a:gd name="connsiteX0" fmla="*/ 2957 w 9621"/>
              <a:gd name="connsiteY0" fmla="*/ 10000 h 10000"/>
              <a:gd name="connsiteX1" fmla="*/ 9085 w 9621"/>
              <a:gd name="connsiteY1" fmla="*/ 6846 h 10000"/>
              <a:gd name="connsiteX2" fmla="*/ 9054 w 9621"/>
              <a:gd name="connsiteY2" fmla="*/ 6099 h 10000"/>
              <a:gd name="connsiteX3" fmla="*/ 6828 w 9621"/>
              <a:gd name="connsiteY3" fmla="*/ 7132 h 10000"/>
              <a:gd name="connsiteX4" fmla="*/ 5294 w 9621"/>
              <a:gd name="connsiteY4" fmla="*/ 7488 h 10000"/>
              <a:gd name="connsiteX5" fmla="*/ 5829 w 9621"/>
              <a:gd name="connsiteY5" fmla="*/ 4192 h 10000"/>
              <a:gd name="connsiteX6" fmla="*/ 6080 w 9621"/>
              <a:gd name="connsiteY6" fmla="*/ 1808 h 10000"/>
              <a:gd name="connsiteX7" fmla="*/ 6505 w 9621"/>
              <a:gd name="connsiteY7" fmla="*/ 445 h 10000"/>
              <a:gd name="connsiteX8" fmla="*/ 6710 w 9621"/>
              <a:gd name="connsiteY8" fmla="*/ 175 h 10000"/>
              <a:gd name="connsiteX9" fmla="*/ 6443 w 9621"/>
              <a:gd name="connsiteY9" fmla="*/ 44 h 10000"/>
              <a:gd name="connsiteX10" fmla="*/ 4145 w 9621"/>
              <a:gd name="connsiteY10" fmla="*/ 5256 h 10000"/>
              <a:gd name="connsiteX11" fmla="*/ 3617 w 9621"/>
              <a:gd name="connsiteY11" fmla="*/ 8798 h 10000"/>
              <a:gd name="connsiteX12" fmla="*/ 1298 w 9621"/>
              <a:gd name="connsiteY12" fmla="*/ 6513 h 10000"/>
              <a:gd name="connsiteX13" fmla="*/ 0 w 9621"/>
              <a:gd name="connsiteY13" fmla="*/ 6600 h 10000"/>
              <a:gd name="connsiteX14" fmla="*/ 1676 w 9621"/>
              <a:gd name="connsiteY14" fmla="*/ 7940 h 10000"/>
              <a:gd name="connsiteX15" fmla="*/ 2329 w 9621"/>
              <a:gd name="connsiteY15" fmla="*/ 8926 h 10000"/>
              <a:gd name="connsiteX16" fmla="*/ 2957 w 9621"/>
              <a:gd name="connsiteY16" fmla="*/ 10000 h 10000"/>
              <a:gd name="connsiteX0" fmla="*/ 3073 w 9530"/>
              <a:gd name="connsiteY0" fmla="*/ 10000 h 10000"/>
              <a:gd name="connsiteX1" fmla="*/ 9411 w 9530"/>
              <a:gd name="connsiteY1" fmla="*/ 6099 h 10000"/>
              <a:gd name="connsiteX2" fmla="*/ 7097 w 9530"/>
              <a:gd name="connsiteY2" fmla="*/ 7132 h 10000"/>
              <a:gd name="connsiteX3" fmla="*/ 5503 w 9530"/>
              <a:gd name="connsiteY3" fmla="*/ 7488 h 10000"/>
              <a:gd name="connsiteX4" fmla="*/ 6059 w 9530"/>
              <a:gd name="connsiteY4" fmla="*/ 4192 h 10000"/>
              <a:gd name="connsiteX5" fmla="*/ 6320 w 9530"/>
              <a:gd name="connsiteY5" fmla="*/ 1808 h 10000"/>
              <a:gd name="connsiteX6" fmla="*/ 6761 w 9530"/>
              <a:gd name="connsiteY6" fmla="*/ 445 h 10000"/>
              <a:gd name="connsiteX7" fmla="*/ 6974 w 9530"/>
              <a:gd name="connsiteY7" fmla="*/ 175 h 10000"/>
              <a:gd name="connsiteX8" fmla="*/ 6697 w 9530"/>
              <a:gd name="connsiteY8" fmla="*/ 44 h 10000"/>
              <a:gd name="connsiteX9" fmla="*/ 4308 w 9530"/>
              <a:gd name="connsiteY9" fmla="*/ 5256 h 10000"/>
              <a:gd name="connsiteX10" fmla="*/ 3759 w 9530"/>
              <a:gd name="connsiteY10" fmla="*/ 8798 h 10000"/>
              <a:gd name="connsiteX11" fmla="*/ 1349 w 9530"/>
              <a:gd name="connsiteY11" fmla="*/ 6513 h 10000"/>
              <a:gd name="connsiteX12" fmla="*/ 0 w 9530"/>
              <a:gd name="connsiteY12" fmla="*/ 6600 h 10000"/>
              <a:gd name="connsiteX13" fmla="*/ 1742 w 9530"/>
              <a:gd name="connsiteY13" fmla="*/ 7940 h 10000"/>
              <a:gd name="connsiteX14" fmla="*/ 2421 w 9530"/>
              <a:gd name="connsiteY14" fmla="*/ 8926 h 10000"/>
              <a:gd name="connsiteX15" fmla="*/ 3073 w 9530"/>
              <a:gd name="connsiteY15" fmla="*/ 10000 h 10000"/>
              <a:gd name="connsiteX0" fmla="*/ 3225 w 7447"/>
              <a:gd name="connsiteY0" fmla="*/ 10000 h 10000"/>
              <a:gd name="connsiteX1" fmla="*/ 7447 w 7447"/>
              <a:gd name="connsiteY1" fmla="*/ 7132 h 10000"/>
              <a:gd name="connsiteX2" fmla="*/ 5774 w 7447"/>
              <a:gd name="connsiteY2" fmla="*/ 7488 h 10000"/>
              <a:gd name="connsiteX3" fmla="*/ 6358 w 7447"/>
              <a:gd name="connsiteY3" fmla="*/ 4192 h 10000"/>
              <a:gd name="connsiteX4" fmla="*/ 6632 w 7447"/>
              <a:gd name="connsiteY4" fmla="*/ 1808 h 10000"/>
              <a:gd name="connsiteX5" fmla="*/ 7094 w 7447"/>
              <a:gd name="connsiteY5" fmla="*/ 445 h 10000"/>
              <a:gd name="connsiteX6" fmla="*/ 7318 w 7447"/>
              <a:gd name="connsiteY6" fmla="*/ 175 h 10000"/>
              <a:gd name="connsiteX7" fmla="*/ 7027 w 7447"/>
              <a:gd name="connsiteY7" fmla="*/ 44 h 10000"/>
              <a:gd name="connsiteX8" fmla="*/ 4520 w 7447"/>
              <a:gd name="connsiteY8" fmla="*/ 5256 h 10000"/>
              <a:gd name="connsiteX9" fmla="*/ 3944 w 7447"/>
              <a:gd name="connsiteY9" fmla="*/ 8798 h 10000"/>
              <a:gd name="connsiteX10" fmla="*/ 1416 w 7447"/>
              <a:gd name="connsiteY10" fmla="*/ 6513 h 10000"/>
              <a:gd name="connsiteX11" fmla="*/ 0 w 7447"/>
              <a:gd name="connsiteY11" fmla="*/ 6600 h 10000"/>
              <a:gd name="connsiteX12" fmla="*/ 1828 w 7447"/>
              <a:gd name="connsiteY12" fmla="*/ 7940 h 10000"/>
              <a:gd name="connsiteX13" fmla="*/ 2540 w 7447"/>
              <a:gd name="connsiteY13" fmla="*/ 8926 h 10000"/>
              <a:gd name="connsiteX14" fmla="*/ 3225 w 7447"/>
              <a:gd name="connsiteY14" fmla="*/ 10000 h 10000"/>
              <a:gd name="connsiteX0" fmla="*/ 4331 w 9843"/>
              <a:gd name="connsiteY0" fmla="*/ 10000 h 10000"/>
              <a:gd name="connsiteX1" fmla="*/ 7753 w 9843"/>
              <a:gd name="connsiteY1" fmla="*/ 7488 h 10000"/>
              <a:gd name="connsiteX2" fmla="*/ 8538 w 9843"/>
              <a:gd name="connsiteY2" fmla="*/ 4192 h 10000"/>
              <a:gd name="connsiteX3" fmla="*/ 8906 w 9843"/>
              <a:gd name="connsiteY3" fmla="*/ 1808 h 10000"/>
              <a:gd name="connsiteX4" fmla="*/ 9526 w 9843"/>
              <a:gd name="connsiteY4" fmla="*/ 445 h 10000"/>
              <a:gd name="connsiteX5" fmla="*/ 9827 w 9843"/>
              <a:gd name="connsiteY5" fmla="*/ 175 h 10000"/>
              <a:gd name="connsiteX6" fmla="*/ 9436 w 9843"/>
              <a:gd name="connsiteY6" fmla="*/ 44 h 10000"/>
              <a:gd name="connsiteX7" fmla="*/ 6070 w 9843"/>
              <a:gd name="connsiteY7" fmla="*/ 5256 h 10000"/>
              <a:gd name="connsiteX8" fmla="*/ 5296 w 9843"/>
              <a:gd name="connsiteY8" fmla="*/ 8798 h 10000"/>
              <a:gd name="connsiteX9" fmla="*/ 1901 w 9843"/>
              <a:gd name="connsiteY9" fmla="*/ 6513 h 10000"/>
              <a:gd name="connsiteX10" fmla="*/ 0 w 9843"/>
              <a:gd name="connsiteY10" fmla="*/ 6600 h 10000"/>
              <a:gd name="connsiteX11" fmla="*/ 2455 w 9843"/>
              <a:gd name="connsiteY11" fmla="*/ 7940 h 10000"/>
              <a:gd name="connsiteX12" fmla="*/ 3411 w 9843"/>
              <a:gd name="connsiteY12" fmla="*/ 8926 h 10000"/>
              <a:gd name="connsiteX13" fmla="*/ 4331 w 9843"/>
              <a:gd name="connsiteY13" fmla="*/ 10000 h 10000"/>
              <a:gd name="connsiteX0" fmla="*/ 4400 w 10000"/>
              <a:gd name="connsiteY0" fmla="*/ 10000 h 10000"/>
              <a:gd name="connsiteX1" fmla="*/ 8674 w 10000"/>
              <a:gd name="connsiteY1" fmla="*/ 4192 h 10000"/>
              <a:gd name="connsiteX2" fmla="*/ 9048 w 10000"/>
              <a:gd name="connsiteY2" fmla="*/ 1808 h 10000"/>
              <a:gd name="connsiteX3" fmla="*/ 9678 w 10000"/>
              <a:gd name="connsiteY3" fmla="*/ 445 h 10000"/>
              <a:gd name="connsiteX4" fmla="*/ 9984 w 10000"/>
              <a:gd name="connsiteY4" fmla="*/ 175 h 10000"/>
              <a:gd name="connsiteX5" fmla="*/ 9587 w 10000"/>
              <a:gd name="connsiteY5" fmla="*/ 44 h 10000"/>
              <a:gd name="connsiteX6" fmla="*/ 6167 w 10000"/>
              <a:gd name="connsiteY6" fmla="*/ 5256 h 10000"/>
              <a:gd name="connsiteX7" fmla="*/ 5380 w 10000"/>
              <a:gd name="connsiteY7" fmla="*/ 8798 h 10000"/>
              <a:gd name="connsiteX8" fmla="*/ 1931 w 10000"/>
              <a:gd name="connsiteY8" fmla="*/ 6513 h 10000"/>
              <a:gd name="connsiteX9" fmla="*/ 0 w 10000"/>
              <a:gd name="connsiteY9" fmla="*/ 6600 h 10000"/>
              <a:gd name="connsiteX10" fmla="*/ 2494 w 10000"/>
              <a:gd name="connsiteY10" fmla="*/ 7940 h 10000"/>
              <a:gd name="connsiteX11" fmla="*/ 3465 w 10000"/>
              <a:gd name="connsiteY11" fmla="*/ 8926 h 10000"/>
              <a:gd name="connsiteX12" fmla="*/ 4400 w 10000"/>
              <a:gd name="connsiteY12" fmla="*/ 10000 h 10000"/>
              <a:gd name="connsiteX0" fmla="*/ 4400 w 10073"/>
              <a:gd name="connsiteY0" fmla="*/ 10562 h 10562"/>
              <a:gd name="connsiteX1" fmla="*/ 8674 w 10073"/>
              <a:gd name="connsiteY1" fmla="*/ 4754 h 10562"/>
              <a:gd name="connsiteX2" fmla="*/ 9048 w 10073"/>
              <a:gd name="connsiteY2" fmla="*/ 2370 h 10562"/>
              <a:gd name="connsiteX3" fmla="*/ 9678 w 10073"/>
              <a:gd name="connsiteY3" fmla="*/ 1007 h 10562"/>
              <a:gd name="connsiteX4" fmla="*/ 9984 w 10073"/>
              <a:gd name="connsiteY4" fmla="*/ 737 h 10562"/>
              <a:gd name="connsiteX5" fmla="*/ 9587 w 10073"/>
              <a:gd name="connsiteY5" fmla="*/ 606 h 10562"/>
              <a:gd name="connsiteX6" fmla="*/ 5380 w 10073"/>
              <a:gd name="connsiteY6" fmla="*/ 9360 h 10562"/>
              <a:gd name="connsiteX7" fmla="*/ 1931 w 10073"/>
              <a:gd name="connsiteY7" fmla="*/ 7075 h 10562"/>
              <a:gd name="connsiteX8" fmla="*/ 0 w 10073"/>
              <a:gd name="connsiteY8" fmla="*/ 7162 h 10562"/>
              <a:gd name="connsiteX9" fmla="*/ 2494 w 10073"/>
              <a:gd name="connsiteY9" fmla="*/ 8502 h 10562"/>
              <a:gd name="connsiteX10" fmla="*/ 3465 w 10073"/>
              <a:gd name="connsiteY10" fmla="*/ 9488 h 10562"/>
              <a:gd name="connsiteX11" fmla="*/ 4400 w 10073"/>
              <a:gd name="connsiteY11" fmla="*/ 10562 h 10562"/>
              <a:gd name="connsiteX0" fmla="*/ 4400 w 10073"/>
              <a:gd name="connsiteY0" fmla="*/ 10562 h 10562"/>
              <a:gd name="connsiteX1" fmla="*/ 9048 w 10073"/>
              <a:gd name="connsiteY1" fmla="*/ 2370 h 10562"/>
              <a:gd name="connsiteX2" fmla="*/ 9678 w 10073"/>
              <a:gd name="connsiteY2" fmla="*/ 1007 h 10562"/>
              <a:gd name="connsiteX3" fmla="*/ 9984 w 10073"/>
              <a:gd name="connsiteY3" fmla="*/ 737 h 10562"/>
              <a:gd name="connsiteX4" fmla="*/ 9587 w 10073"/>
              <a:gd name="connsiteY4" fmla="*/ 606 h 10562"/>
              <a:gd name="connsiteX5" fmla="*/ 5380 w 10073"/>
              <a:gd name="connsiteY5" fmla="*/ 9360 h 10562"/>
              <a:gd name="connsiteX6" fmla="*/ 1931 w 10073"/>
              <a:gd name="connsiteY6" fmla="*/ 7075 h 10562"/>
              <a:gd name="connsiteX7" fmla="*/ 0 w 10073"/>
              <a:gd name="connsiteY7" fmla="*/ 7162 h 10562"/>
              <a:gd name="connsiteX8" fmla="*/ 2494 w 10073"/>
              <a:gd name="connsiteY8" fmla="*/ 8502 h 10562"/>
              <a:gd name="connsiteX9" fmla="*/ 3465 w 10073"/>
              <a:gd name="connsiteY9" fmla="*/ 9488 h 10562"/>
              <a:gd name="connsiteX10" fmla="*/ 4400 w 10073"/>
              <a:gd name="connsiteY10" fmla="*/ 10562 h 10562"/>
              <a:gd name="connsiteX0" fmla="*/ 4400 w 10189"/>
              <a:gd name="connsiteY0" fmla="*/ 10562 h 10562"/>
              <a:gd name="connsiteX1" fmla="*/ 9678 w 10189"/>
              <a:gd name="connsiteY1" fmla="*/ 1007 h 10562"/>
              <a:gd name="connsiteX2" fmla="*/ 9984 w 10189"/>
              <a:gd name="connsiteY2" fmla="*/ 737 h 10562"/>
              <a:gd name="connsiteX3" fmla="*/ 9587 w 10189"/>
              <a:gd name="connsiteY3" fmla="*/ 606 h 10562"/>
              <a:gd name="connsiteX4" fmla="*/ 5380 w 10189"/>
              <a:gd name="connsiteY4" fmla="*/ 9360 h 10562"/>
              <a:gd name="connsiteX5" fmla="*/ 1931 w 10189"/>
              <a:gd name="connsiteY5" fmla="*/ 7075 h 10562"/>
              <a:gd name="connsiteX6" fmla="*/ 0 w 10189"/>
              <a:gd name="connsiteY6" fmla="*/ 7162 h 10562"/>
              <a:gd name="connsiteX7" fmla="*/ 2494 w 10189"/>
              <a:gd name="connsiteY7" fmla="*/ 8502 h 10562"/>
              <a:gd name="connsiteX8" fmla="*/ 3465 w 10189"/>
              <a:gd name="connsiteY8" fmla="*/ 9488 h 10562"/>
              <a:gd name="connsiteX9" fmla="*/ 4400 w 10189"/>
              <a:gd name="connsiteY9" fmla="*/ 10562 h 10562"/>
              <a:gd name="connsiteX0" fmla="*/ 4400 w 10440"/>
              <a:gd name="connsiteY0" fmla="*/ 11051 h 11051"/>
              <a:gd name="connsiteX1" fmla="*/ 9984 w 10440"/>
              <a:gd name="connsiteY1" fmla="*/ 1226 h 11051"/>
              <a:gd name="connsiteX2" fmla="*/ 9587 w 10440"/>
              <a:gd name="connsiteY2" fmla="*/ 1095 h 11051"/>
              <a:gd name="connsiteX3" fmla="*/ 5380 w 10440"/>
              <a:gd name="connsiteY3" fmla="*/ 9849 h 11051"/>
              <a:gd name="connsiteX4" fmla="*/ 1931 w 10440"/>
              <a:gd name="connsiteY4" fmla="*/ 7564 h 11051"/>
              <a:gd name="connsiteX5" fmla="*/ 0 w 10440"/>
              <a:gd name="connsiteY5" fmla="*/ 7651 h 11051"/>
              <a:gd name="connsiteX6" fmla="*/ 2494 w 10440"/>
              <a:gd name="connsiteY6" fmla="*/ 8991 h 11051"/>
              <a:gd name="connsiteX7" fmla="*/ 3465 w 10440"/>
              <a:gd name="connsiteY7" fmla="*/ 9977 h 11051"/>
              <a:gd name="connsiteX8" fmla="*/ 4400 w 10440"/>
              <a:gd name="connsiteY8" fmla="*/ 11051 h 11051"/>
              <a:gd name="connsiteX0" fmla="*/ 4400 w 9989"/>
              <a:gd name="connsiteY0" fmla="*/ 9829 h 9829"/>
              <a:gd name="connsiteX1" fmla="*/ 9984 w 9989"/>
              <a:gd name="connsiteY1" fmla="*/ 4 h 9829"/>
              <a:gd name="connsiteX2" fmla="*/ 5380 w 9989"/>
              <a:gd name="connsiteY2" fmla="*/ 8627 h 9829"/>
              <a:gd name="connsiteX3" fmla="*/ 1931 w 9989"/>
              <a:gd name="connsiteY3" fmla="*/ 6342 h 9829"/>
              <a:gd name="connsiteX4" fmla="*/ 0 w 9989"/>
              <a:gd name="connsiteY4" fmla="*/ 6429 h 9829"/>
              <a:gd name="connsiteX5" fmla="*/ 2494 w 9989"/>
              <a:gd name="connsiteY5" fmla="*/ 7769 h 9829"/>
              <a:gd name="connsiteX6" fmla="*/ 3465 w 9989"/>
              <a:gd name="connsiteY6" fmla="*/ 8755 h 9829"/>
              <a:gd name="connsiteX7" fmla="*/ 4400 w 9989"/>
              <a:gd name="connsiteY7" fmla="*/ 9829 h 9829"/>
              <a:gd name="connsiteX0" fmla="*/ 4405 w 5478"/>
              <a:gd name="connsiteY0" fmla="*/ 3658 h 3658"/>
              <a:gd name="connsiteX1" fmla="*/ 5386 w 5478"/>
              <a:gd name="connsiteY1" fmla="*/ 2435 h 3658"/>
              <a:gd name="connsiteX2" fmla="*/ 1933 w 5478"/>
              <a:gd name="connsiteY2" fmla="*/ 110 h 3658"/>
              <a:gd name="connsiteX3" fmla="*/ 0 w 5478"/>
              <a:gd name="connsiteY3" fmla="*/ 199 h 3658"/>
              <a:gd name="connsiteX4" fmla="*/ 2497 w 5478"/>
              <a:gd name="connsiteY4" fmla="*/ 1562 h 3658"/>
              <a:gd name="connsiteX5" fmla="*/ 3469 w 5478"/>
              <a:gd name="connsiteY5" fmla="*/ 2565 h 3658"/>
              <a:gd name="connsiteX6" fmla="*/ 4405 w 5478"/>
              <a:gd name="connsiteY6" fmla="*/ 3658 h 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8" h="3658">
                <a:moveTo>
                  <a:pt x="4405" y="3658"/>
                </a:moveTo>
                <a:cubicBezTo>
                  <a:pt x="4724" y="3636"/>
                  <a:pt x="5798" y="3026"/>
                  <a:pt x="5386" y="2435"/>
                </a:cubicBezTo>
                <a:cubicBezTo>
                  <a:pt x="4641" y="1158"/>
                  <a:pt x="3139" y="424"/>
                  <a:pt x="1933" y="110"/>
                </a:cubicBezTo>
                <a:cubicBezTo>
                  <a:pt x="224" y="-118"/>
                  <a:pt x="0" y="61"/>
                  <a:pt x="0" y="199"/>
                </a:cubicBezTo>
                <a:cubicBezTo>
                  <a:pt x="1359" y="610"/>
                  <a:pt x="2437" y="1534"/>
                  <a:pt x="2497" y="1562"/>
                </a:cubicBezTo>
                <a:cubicBezTo>
                  <a:pt x="2568" y="1597"/>
                  <a:pt x="3469" y="2565"/>
                  <a:pt x="3469" y="2565"/>
                </a:cubicBezTo>
                <a:cubicBezTo>
                  <a:pt x="3469" y="2565"/>
                  <a:pt x="3948" y="2903"/>
                  <a:pt x="4405" y="3658"/>
                </a:cubicBezTo>
                <a:close/>
              </a:path>
            </a:pathLst>
          </a:custGeom>
          <a:gradFill>
            <a:gsLst>
              <a:gs pos="100000">
                <a:schemeClr val="tx2">
                  <a:alpha val="0"/>
                </a:schemeClr>
              </a:gs>
              <a:gs pos="29000">
                <a:schemeClr val="tx2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5859171" y="1577269"/>
            <a:ext cx="587690" cy="1180903"/>
          </a:xfrm>
          <a:custGeom>
            <a:avLst/>
            <a:gdLst>
              <a:gd name="T0" fmla="*/ 605 w 1348"/>
              <a:gd name="T1" fmla="*/ 1916 h 1932"/>
              <a:gd name="T2" fmla="*/ 771 w 1348"/>
              <a:gd name="T3" fmla="*/ 1531 h 1932"/>
              <a:gd name="T4" fmla="*/ 937 w 1348"/>
              <a:gd name="T5" fmla="*/ 1420 h 1932"/>
              <a:gd name="T6" fmla="*/ 1177 w 1348"/>
              <a:gd name="T7" fmla="*/ 1425 h 1932"/>
              <a:gd name="T8" fmla="*/ 1196 w 1348"/>
              <a:gd name="T9" fmla="*/ 1384 h 1932"/>
              <a:gd name="T10" fmla="*/ 972 w 1348"/>
              <a:gd name="T11" fmla="*/ 1304 h 1932"/>
              <a:gd name="T12" fmla="*/ 695 w 1348"/>
              <a:gd name="T13" fmla="*/ 1491 h 1932"/>
              <a:gd name="T14" fmla="*/ 797 w 1348"/>
              <a:gd name="T15" fmla="*/ 1247 h 1932"/>
              <a:gd name="T16" fmla="*/ 1155 w 1348"/>
              <a:gd name="T17" fmla="*/ 875 h 1932"/>
              <a:gd name="T18" fmla="*/ 1312 w 1348"/>
              <a:gd name="T19" fmla="*/ 807 h 1932"/>
              <a:gd name="T20" fmla="*/ 1267 w 1348"/>
              <a:gd name="T21" fmla="*/ 777 h 1932"/>
              <a:gd name="T22" fmla="*/ 1151 w 1348"/>
              <a:gd name="T23" fmla="*/ 781 h 1932"/>
              <a:gd name="T24" fmla="*/ 868 w 1348"/>
              <a:gd name="T25" fmla="*/ 911 h 1932"/>
              <a:gd name="T26" fmla="*/ 641 w 1348"/>
              <a:gd name="T27" fmla="*/ 1316 h 1932"/>
              <a:gd name="T28" fmla="*/ 673 w 1348"/>
              <a:gd name="T29" fmla="*/ 956 h 1932"/>
              <a:gd name="T30" fmla="*/ 741 w 1348"/>
              <a:gd name="T31" fmla="*/ 541 h 1932"/>
              <a:gd name="T32" fmla="*/ 773 w 1348"/>
              <a:gd name="T33" fmla="*/ 241 h 1932"/>
              <a:gd name="T34" fmla="*/ 827 w 1348"/>
              <a:gd name="T35" fmla="*/ 69 h 1932"/>
              <a:gd name="T36" fmla="*/ 853 w 1348"/>
              <a:gd name="T37" fmla="*/ 35 h 1932"/>
              <a:gd name="T38" fmla="*/ 819 w 1348"/>
              <a:gd name="T39" fmla="*/ 19 h 1932"/>
              <a:gd name="T40" fmla="*/ 527 w 1348"/>
              <a:gd name="T41" fmla="*/ 675 h 1932"/>
              <a:gd name="T42" fmla="*/ 521 w 1348"/>
              <a:gd name="T43" fmla="*/ 1321 h 1932"/>
              <a:gd name="T44" fmla="*/ 460 w 1348"/>
              <a:gd name="T45" fmla="*/ 1121 h 1932"/>
              <a:gd name="T46" fmla="*/ 165 w 1348"/>
              <a:gd name="T47" fmla="*/ 833 h 1932"/>
              <a:gd name="T48" fmla="*/ 0 w 1348"/>
              <a:gd name="T49" fmla="*/ 844 h 1932"/>
              <a:gd name="T50" fmla="*/ 213 w 1348"/>
              <a:gd name="T51" fmla="*/ 1013 h 1932"/>
              <a:gd name="T52" fmla="*/ 296 w 1348"/>
              <a:gd name="T53" fmla="*/ 1137 h 1932"/>
              <a:gd name="T54" fmla="*/ 376 w 1348"/>
              <a:gd name="T55" fmla="*/ 1272 h 1932"/>
              <a:gd name="T56" fmla="*/ 505 w 1348"/>
              <a:gd name="T57" fmla="*/ 1679 h 1932"/>
              <a:gd name="T58" fmla="*/ 235 w 1348"/>
              <a:gd name="T59" fmla="*/ 1524 h 1932"/>
              <a:gd name="T60" fmla="*/ 27 w 1348"/>
              <a:gd name="T61" fmla="*/ 1628 h 1932"/>
              <a:gd name="T62" fmla="*/ 373 w 1348"/>
              <a:gd name="T63" fmla="*/ 1660 h 1932"/>
              <a:gd name="T64" fmla="*/ 551 w 1348"/>
              <a:gd name="T65" fmla="*/ 1920 h 1932"/>
              <a:gd name="T66" fmla="*/ 605 w 1348"/>
              <a:gd name="T67" fmla="*/ 1916 h 1932"/>
              <a:gd name="connsiteX0" fmla="*/ 4088 w 9792"/>
              <a:gd name="connsiteY0" fmla="*/ 9870 h 9879"/>
              <a:gd name="connsiteX1" fmla="*/ 5720 w 9792"/>
              <a:gd name="connsiteY1" fmla="*/ 7856 h 9879"/>
              <a:gd name="connsiteX2" fmla="*/ 6951 w 9792"/>
              <a:gd name="connsiteY2" fmla="*/ 7282 h 9879"/>
              <a:gd name="connsiteX3" fmla="*/ 8731 w 9792"/>
              <a:gd name="connsiteY3" fmla="*/ 7308 h 9879"/>
              <a:gd name="connsiteX4" fmla="*/ 8872 w 9792"/>
              <a:gd name="connsiteY4" fmla="*/ 7096 h 9879"/>
              <a:gd name="connsiteX5" fmla="*/ 7211 w 9792"/>
              <a:gd name="connsiteY5" fmla="*/ 6681 h 9879"/>
              <a:gd name="connsiteX6" fmla="*/ 5156 w 9792"/>
              <a:gd name="connsiteY6" fmla="*/ 7649 h 9879"/>
              <a:gd name="connsiteX7" fmla="*/ 5912 w 9792"/>
              <a:gd name="connsiteY7" fmla="*/ 6386 h 9879"/>
              <a:gd name="connsiteX8" fmla="*/ 8568 w 9792"/>
              <a:gd name="connsiteY8" fmla="*/ 4461 h 9879"/>
              <a:gd name="connsiteX9" fmla="*/ 9733 w 9792"/>
              <a:gd name="connsiteY9" fmla="*/ 4109 h 9879"/>
              <a:gd name="connsiteX10" fmla="*/ 9399 w 9792"/>
              <a:gd name="connsiteY10" fmla="*/ 3954 h 9879"/>
              <a:gd name="connsiteX11" fmla="*/ 8539 w 9792"/>
              <a:gd name="connsiteY11" fmla="*/ 3974 h 9879"/>
              <a:gd name="connsiteX12" fmla="*/ 6439 w 9792"/>
              <a:gd name="connsiteY12" fmla="*/ 4647 h 9879"/>
              <a:gd name="connsiteX13" fmla="*/ 4755 w 9792"/>
              <a:gd name="connsiteY13" fmla="*/ 6744 h 9879"/>
              <a:gd name="connsiteX14" fmla="*/ 4993 w 9792"/>
              <a:gd name="connsiteY14" fmla="*/ 4880 h 9879"/>
              <a:gd name="connsiteX15" fmla="*/ 5497 w 9792"/>
              <a:gd name="connsiteY15" fmla="*/ 2732 h 9879"/>
              <a:gd name="connsiteX16" fmla="*/ 5734 w 9792"/>
              <a:gd name="connsiteY16" fmla="*/ 1179 h 9879"/>
              <a:gd name="connsiteX17" fmla="*/ 6135 w 9792"/>
              <a:gd name="connsiteY17" fmla="*/ 289 h 9879"/>
              <a:gd name="connsiteX18" fmla="*/ 6328 w 9792"/>
              <a:gd name="connsiteY18" fmla="*/ 113 h 9879"/>
              <a:gd name="connsiteX19" fmla="*/ 6076 w 9792"/>
              <a:gd name="connsiteY19" fmla="*/ 30 h 9879"/>
              <a:gd name="connsiteX20" fmla="*/ 3909 w 9792"/>
              <a:gd name="connsiteY20" fmla="*/ 3426 h 9879"/>
              <a:gd name="connsiteX21" fmla="*/ 3865 w 9792"/>
              <a:gd name="connsiteY21" fmla="*/ 6769 h 9879"/>
              <a:gd name="connsiteX22" fmla="*/ 3412 w 9792"/>
              <a:gd name="connsiteY22" fmla="*/ 5734 h 9879"/>
              <a:gd name="connsiteX23" fmla="*/ 1224 w 9792"/>
              <a:gd name="connsiteY23" fmla="*/ 4244 h 9879"/>
              <a:gd name="connsiteX24" fmla="*/ 0 w 9792"/>
              <a:gd name="connsiteY24" fmla="*/ 4301 h 9879"/>
              <a:gd name="connsiteX25" fmla="*/ 1580 w 9792"/>
              <a:gd name="connsiteY25" fmla="*/ 5175 h 9879"/>
              <a:gd name="connsiteX26" fmla="*/ 2196 w 9792"/>
              <a:gd name="connsiteY26" fmla="*/ 5817 h 9879"/>
              <a:gd name="connsiteX27" fmla="*/ 2789 w 9792"/>
              <a:gd name="connsiteY27" fmla="*/ 6516 h 9879"/>
              <a:gd name="connsiteX28" fmla="*/ 3746 w 9792"/>
              <a:gd name="connsiteY28" fmla="*/ 8622 h 9879"/>
              <a:gd name="connsiteX29" fmla="*/ 1743 w 9792"/>
              <a:gd name="connsiteY29" fmla="*/ 7820 h 9879"/>
              <a:gd name="connsiteX30" fmla="*/ 200 w 9792"/>
              <a:gd name="connsiteY30" fmla="*/ 8359 h 9879"/>
              <a:gd name="connsiteX31" fmla="*/ 2767 w 9792"/>
              <a:gd name="connsiteY31" fmla="*/ 8524 h 9879"/>
              <a:gd name="connsiteX32" fmla="*/ 4088 w 9792"/>
              <a:gd name="connsiteY32" fmla="*/ 9870 h 9879"/>
              <a:gd name="connsiteX0" fmla="*/ 2826 w 10000"/>
              <a:gd name="connsiteY0" fmla="*/ 8628 h 8728"/>
              <a:gd name="connsiteX1" fmla="*/ 5842 w 10000"/>
              <a:gd name="connsiteY1" fmla="*/ 7952 h 8728"/>
              <a:gd name="connsiteX2" fmla="*/ 7099 w 10000"/>
              <a:gd name="connsiteY2" fmla="*/ 7371 h 8728"/>
              <a:gd name="connsiteX3" fmla="*/ 8916 w 10000"/>
              <a:gd name="connsiteY3" fmla="*/ 7398 h 8728"/>
              <a:gd name="connsiteX4" fmla="*/ 9060 w 10000"/>
              <a:gd name="connsiteY4" fmla="*/ 7183 h 8728"/>
              <a:gd name="connsiteX5" fmla="*/ 7364 w 10000"/>
              <a:gd name="connsiteY5" fmla="*/ 6763 h 8728"/>
              <a:gd name="connsiteX6" fmla="*/ 5266 w 10000"/>
              <a:gd name="connsiteY6" fmla="*/ 7743 h 8728"/>
              <a:gd name="connsiteX7" fmla="*/ 6038 w 10000"/>
              <a:gd name="connsiteY7" fmla="*/ 6464 h 8728"/>
              <a:gd name="connsiteX8" fmla="*/ 8750 w 10000"/>
              <a:gd name="connsiteY8" fmla="*/ 4516 h 8728"/>
              <a:gd name="connsiteX9" fmla="*/ 9940 w 10000"/>
              <a:gd name="connsiteY9" fmla="*/ 4159 h 8728"/>
              <a:gd name="connsiteX10" fmla="*/ 9599 w 10000"/>
              <a:gd name="connsiteY10" fmla="*/ 4002 h 8728"/>
              <a:gd name="connsiteX11" fmla="*/ 8720 w 10000"/>
              <a:gd name="connsiteY11" fmla="*/ 4023 h 8728"/>
              <a:gd name="connsiteX12" fmla="*/ 6576 w 10000"/>
              <a:gd name="connsiteY12" fmla="*/ 4704 h 8728"/>
              <a:gd name="connsiteX13" fmla="*/ 4856 w 10000"/>
              <a:gd name="connsiteY13" fmla="*/ 6827 h 8728"/>
              <a:gd name="connsiteX14" fmla="*/ 5099 w 10000"/>
              <a:gd name="connsiteY14" fmla="*/ 4940 h 8728"/>
              <a:gd name="connsiteX15" fmla="*/ 5614 w 10000"/>
              <a:gd name="connsiteY15" fmla="*/ 2765 h 8728"/>
              <a:gd name="connsiteX16" fmla="*/ 5856 w 10000"/>
              <a:gd name="connsiteY16" fmla="*/ 1193 h 8728"/>
              <a:gd name="connsiteX17" fmla="*/ 6265 w 10000"/>
              <a:gd name="connsiteY17" fmla="*/ 293 h 8728"/>
              <a:gd name="connsiteX18" fmla="*/ 6462 w 10000"/>
              <a:gd name="connsiteY18" fmla="*/ 114 h 8728"/>
              <a:gd name="connsiteX19" fmla="*/ 6205 w 10000"/>
              <a:gd name="connsiteY19" fmla="*/ 30 h 8728"/>
              <a:gd name="connsiteX20" fmla="*/ 3992 w 10000"/>
              <a:gd name="connsiteY20" fmla="*/ 3468 h 8728"/>
              <a:gd name="connsiteX21" fmla="*/ 3947 w 10000"/>
              <a:gd name="connsiteY21" fmla="*/ 6852 h 8728"/>
              <a:gd name="connsiteX22" fmla="*/ 3484 w 10000"/>
              <a:gd name="connsiteY22" fmla="*/ 5804 h 8728"/>
              <a:gd name="connsiteX23" fmla="*/ 1250 w 10000"/>
              <a:gd name="connsiteY23" fmla="*/ 4296 h 8728"/>
              <a:gd name="connsiteX24" fmla="*/ 0 w 10000"/>
              <a:gd name="connsiteY24" fmla="*/ 4354 h 8728"/>
              <a:gd name="connsiteX25" fmla="*/ 1614 w 10000"/>
              <a:gd name="connsiteY25" fmla="*/ 5238 h 8728"/>
              <a:gd name="connsiteX26" fmla="*/ 2243 w 10000"/>
              <a:gd name="connsiteY26" fmla="*/ 5888 h 8728"/>
              <a:gd name="connsiteX27" fmla="*/ 2848 w 10000"/>
              <a:gd name="connsiteY27" fmla="*/ 6596 h 8728"/>
              <a:gd name="connsiteX28" fmla="*/ 3826 w 10000"/>
              <a:gd name="connsiteY28" fmla="*/ 8728 h 8728"/>
              <a:gd name="connsiteX29" fmla="*/ 1780 w 10000"/>
              <a:gd name="connsiteY29" fmla="*/ 7916 h 8728"/>
              <a:gd name="connsiteX30" fmla="*/ 204 w 10000"/>
              <a:gd name="connsiteY30" fmla="*/ 8461 h 8728"/>
              <a:gd name="connsiteX31" fmla="*/ 2826 w 10000"/>
              <a:gd name="connsiteY31" fmla="*/ 8628 h 8728"/>
              <a:gd name="connsiteX0" fmla="*/ 2826 w 10000"/>
              <a:gd name="connsiteY0" fmla="*/ 9885 h 9885"/>
              <a:gd name="connsiteX1" fmla="*/ 5842 w 10000"/>
              <a:gd name="connsiteY1" fmla="*/ 9111 h 9885"/>
              <a:gd name="connsiteX2" fmla="*/ 7099 w 10000"/>
              <a:gd name="connsiteY2" fmla="*/ 8445 h 9885"/>
              <a:gd name="connsiteX3" fmla="*/ 8916 w 10000"/>
              <a:gd name="connsiteY3" fmla="*/ 8476 h 9885"/>
              <a:gd name="connsiteX4" fmla="*/ 9060 w 10000"/>
              <a:gd name="connsiteY4" fmla="*/ 8230 h 9885"/>
              <a:gd name="connsiteX5" fmla="*/ 7364 w 10000"/>
              <a:gd name="connsiteY5" fmla="*/ 7749 h 9885"/>
              <a:gd name="connsiteX6" fmla="*/ 5266 w 10000"/>
              <a:gd name="connsiteY6" fmla="*/ 8871 h 9885"/>
              <a:gd name="connsiteX7" fmla="*/ 6038 w 10000"/>
              <a:gd name="connsiteY7" fmla="*/ 7406 h 9885"/>
              <a:gd name="connsiteX8" fmla="*/ 8750 w 10000"/>
              <a:gd name="connsiteY8" fmla="*/ 5174 h 9885"/>
              <a:gd name="connsiteX9" fmla="*/ 9940 w 10000"/>
              <a:gd name="connsiteY9" fmla="*/ 4765 h 9885"/>
              <a:gd name="connsiteX10" fmla="*/ 9599 w 10000"/>
              <a:gd name="connsiteY10" fmla="*/ 4585 h 9885"/>
              <a:gd name="connsiteX11" fmla="*/ 8720 w 10000"/>
              <a:gd name="connsiteY11" fmla="*/ 4609 h 9885"/>
              <a:gd name="connsiteX12" fmla="*/ 6576 w 10000"/>
              <a:gd name="connsiteY12" fmla="*/ 5390 h 9885"/>
              <a:gd name="connsiteX13" fmla="*/ 4856 w 10000"/>
              <a:gd name="connsiteY13" fmla="*/ 7822 h 9885"/>
              <a:gd name="connsiteX14" fmla="*/ 5099 w 10000"/>
              <a:gd name="connsiteY14" fmla="*/ 5660 h 9885"/>
              <a:gd name="connsiteX15" fmla="*/ 5614 w 10000"/>
              <a:gd name="connsiteY15" fmla="*/ 3168 h 9885"/>
              <a:gd name="connsiteX16" fmla="*/ 5856 w 10000"/>
              <a:gd name="connsiteY16" fmla="*/ 1367 h 9885"/>
              <a:gd name="connsiteX17" fmla="*/ 6265 w 10000"/>
              <a:gd name="connsiteY17" fmla="*/ 336 h 9885"/>
              <a:gd name="connsiteX18" fmla="*/ 6462 w 10000"/>
              <a:gd name="connsiteY18" fmla="*/ 131 h 9885"/>
              <a:gd name="connsiteX19" fmla="*/ 6205 w 10000"/>
              <a:gd name="connsiteY19" fmla="*/ 34 h 9885"/>
              <a:gd name="connsiteX20" fmla="*/ 3992 w 10000"/>
              <a:gd name="connsiteY20" fmla="*/ 3973 h 9885"/>
              <a:gd name="connsiteX21" fmla="*/ 3947 w 10000"/>
              <a:gd name="connsiteY21" fmla="*/ 7851 h 9885"/>
              <a:gd name="connsiteX22" fmla="*/ 3484 w 10000"/>
              <a:gd name="connsiteY22" fmla="*/ 6650 h 9885"/>
              <a:gd name="connsiteX23" fmla="*/ 1250 w 10000"/>
              <a:gd name="connsiteY23" fmla="*/ 4922 h 9885"/>
              <a:gd name="connsiteX24" fmla="*/ 0 w 10000"/>
              <a:gd name="connsiteY24" fmla="*/ 4989 h 9885"/>
              <a:gd name="connsiteX25" fmla="*/ 1614 w 10000"/>
              <a:gd name="connsiteY25" fmla="*/ 6001 h 9885"/>
              <a:gd name="connsiteX26" fmla="*/ 2243 w 10000"/>
              <a:gd name="connsiteY26" fmla="*/ 6746 h 9885"/>
              <a:gd name="connsiteX27" fmla="*/ 2848 w 10000"/>
              <a:gd name="connsiteY27" fmla="*/ 7557 h 9885"/>
              <a:gd name="connsiteX28" fmla="*/ 1780 w 10000"/>
              <a:gd name="connsiteY28" fmla="*/ 9070 h 9885"/>
              <a:gd name="connsiteX29" fmla="*/ 204 w 10000"/>
              <a:gd name="connsiteY29" fmla="*/ 9694 h 9885"/>
              <a:gd name="connsiteX30" fmla="*/ 2826 w 10000"/>
              <a:gd name="connsiteY30" fmla="*/ 9885 h 9885"/>
              <a:gd name="connsiteX0" fmla="*/ 204 w 10000"/>
              <a:gd name="connsiteY0" fmla="*/ 9807 h 9807"/>
              <a:gd name="connsiteX1" fmla="*/ 5842 w 10000"/>
              <a:gd name="connsiteY1" fmla="*/ 9217 h 9807"/>
              <a:gd name="connsiteX2" fmla="*/ 7099 w 10000"/>
              <a:gd name="connsiteY2" fmla="*/ 8543 h 9807"/>
              <a:gd name="connsiteX3" fmla="*/ 8916 w 10000"/>
              <a:gd name="connsiteY3" fmla="*/ 8575 h 9807"/>
              <a:gd name="connsiteX4" fmla="*/ 9060 w 10000"/>
              <a:gd name="connsiteY4" fmla="*/ 8326 h 9807"/>
              <a:gd name="connsiteX5" fmla="*/ 7364 w 10000"/>
              <a:gd name="connsiteY5" fmla="*/ 7839 h 9807"/>
              <a:gd name="connsiteX6" fmla="*/ 5266 w 10000"/>
              <a:gd name="connsiteY6" fmla="*/ 8974 h 9807"/>
              <a:gd name="connsiteX7" fmla="*/ 6038 w 10000"/>
              <a:gd name="connsiteY7" fmla="*/ 7492 h 9807"/>
              <a:gd name="connsiteX8" fmla="*/ 8750 w 10000"/>
              <a:gd name="connsiteY8" fmla="*/ 5234 h 9807"/>
              <a:gd name="connsiteX9" fmla="*/ 9940 w 10000"/>
              <a:gd name="connsiteY9" fmla="*/ 4820 h 9807"/>
              <a:gd name="connsiteX10" fmla="*/ 9599 w 10000"/>
              <a:gd name="connsiteY10" fmla="*/ 4638 h 9807"/>
              <a:gd name="connsiteX11" fmla="*/ 8720 w 10000"/>
              <a:gd name="connsiteY11" fmla="*/ 4663 h 9807"/>
              <a:gd name="connsiteX12" fmla="*/ 6576 w 10000"/>
              <a:gd name="connsiteY12" fmla="*/ 5453 h 9807"/>
              <a:gd name="connsiteX13" fmla="*/ 4856 w 10000"/>
              <a:gd name="connsiteY13" fmla="*/ 7913 h 9807"/>
              <a:gd name="connsiteX14" fmla="*/ 5099 w 10000"/>
              <a:gd name="connsiteY14" fmla="*/ 5726 h 9807"/>
              <a:gd name="connsiteX15" fmla="*/ 5614 w 10000"/>
              <a:gd name="connsiteY15" fmla="*/ 3205 h 9807"/>
              <a:gd name="connsiteX16" fmla="*/ 5856 w 10000"/>
              <a:gd name="connsiteY16" fmla="*/ 1383 h 9807"/>
              <a:gd name="connsiteX17" fmla="*/ 6265 w 10000"/>
              <a:gd name="connsiteY17" fmla="*/ 340 h 9807"/>
              <a:gd name="connsiteX18" fmla="*/ 6462 w 10000"/>
              <a:gd name="connsiteY18" fmla="*/ 133 h 9807"/>
              <a:gd name="connsiteX19" fmla="*/ 6205 w 10000"/>
              <a:gd name="connsiteY19" fmla="*/ 34 h 9807"/>
              <a:gd name="connsiteX20" fmla="*/ 3992 w 10000"/>
              <a:gd name="connsiteY20" fmla="*/ 4019 h 9807"/>
              <a:gd name="connsiteX21" fmla="*/ 3947 w 10000"/>
              <a:gd name="connsiteY21" fmla="*/ 7942 h 9807"/>
              <a:gd name="connsiteX22" fmla="*/ 3484 w 10000"/>
              <a:gd name="connsiteY22" fmla="*/ 6727 h 9807"/>
              <a:gd name="connsiteX23" fmla="*/ 1250 w 10000"/>
              <a:gd name="connsiteY23" fmla="*/ 4979 h 9807"/>
              <a:gd name="connsiteX24" fmla="*/ 0 w 10000"/>
              <a:gd name="connsiteY24" fmla="*/ 5047 h 9807"/>
              <a:gd name="connsiteX25" fmla="*/ 1614 w 10000"/>
              <a:gd name="connsiteY25" fmla="*/ 6071 h 9807"/>
              <a:gd name="connsiteX26" fmla="*/ 2243 w 10000"/>
              <a:gd name="connsiteY26" fmla="*/ 6824 h 9807"/>
              <a:gd name="connsiteX27" fmla="*/ 2848 w 10000"/>
              <a:gd name="connsiteY27" fmla="*/ 7645 h 9807"/>
              <a:gd name="connsiteX28" fmla="*/ 1780 w 10000"/>
              <a:gd name="connsiteY28" fmla="*/ 9176 h 9807"/>
              <a:gd name="connsiteX29" fmla="*/ 204 w 10000"/>
              <a:gd name="connsiteY29" fmla="*/ 9807 h 9807"/>
              <a:gd name="connsiteX0" fmla="*/ 1780 w 10000"/>
              <a:gd name="connsiteY0" fmla="*/ 9357 h 9519"/>
              <a:gd name="connsiteX1" fmla="*/ 5842 w 10000"/>
              <a:gd name="connsiteY1" fmla="*/ 9398 h 9519"/>
              <a:gd name="connsiteX2" fmla="*/ 7099 w 10000"/>
              <a:gd name="connsiteY2" fmla="*/ 8711 h 9519"/>
              <a:gd name="connsiteX3" fmla="*/ 8916 w 10000"/>
              <a:gd name="connsiteY3" fmla="*/ 8744 h 9519"/>
              <a:gd name="connsiteX4" fmla="*/ 9060 w 10000"/>
              <a:gd name="connsiteY4" fmla="*/ 8490 h 9519"/>
              <a:gd name="connsiteX5" fmla="*/ 7364 w 10000"/>
              <a:gd name="connsiteY5" fmla="*/ 7993 h 9519"/>
              <a:gd name="connsiteX6" fmla="*/ 5266 w 10000"/>
              <a:gd name="connsiteY6" fmla="*/ 9151 h 9519"/>
              <a:gd name="connsiteX7" fmla="*/ 6038 w 10000"/>
              <a:gd name="connsiteY7" fmla="*/ 7639 h 9519"/>
              <a:gd name="connsiteX8" fmla="*/ 8750 w 10000"/>
              <a:gd name="connsiteY8" fmla="*/ 5337 h 9519"/>
              <a:gd name="connsiteX9" fmla="*/ 9940 w 10000"/>
              <a:gd name="connsiteY9" fmla="*/ 4915 h 9519"/>
              <a:gd name="connsiteX10" fmla="*/ 9599 w 10000"/>
              <a:gd name="connsiteY10" fmla="*/ 4729 h 9519"/>
              <a:gd name="connsiteX11" fmla="*/ 8720 w 10000"/>
              <a:gd name="connsiteY11" fmla="*/ 4755 h 9519"/>
              <a:gd name="connsiteX12" fmla="*/ 6576 w 10000"/>
              <a:gd name="connsiteY12" fmla="*/ 5560 h 9519"/>
              <a:gd name="connsiteX13" fmla="*/ 4856 w 10000"/>
              <a:gd name="connsiteY13" fmla="*/ 8069 h 9519"/>
              <a:gd name="connsiteX14" fmla="*/ 5099 w 10000"/>
              <a:gd name="connsiteY14" fmla="*/ 5839 h 9519"/>
              <a:gd name="connsiteX15" fmla="*/ 5614 w 10000"/>
              <a:gd name="connsiteY15" fmla="*/ 3268 h 9519"/>
              <a:gd name="connsiteX16" fmla="*/ 5856 w 10000"/>
              <a:gd name="connsiteY16" fmla="*/ 1410 h 9519"/>
              <a:gd name="connsiteX17" fmla="*/ 6265 w 10000"/>
              <a:gd name="connsiteY17" fmla="*/ 347 h 9519"/>
              <a:gd name="connsiteX18" fmla="*/ 6462 w 10000"/>
              <a:gd name="connsiteY18" fmla="*/ 136 h 9519"/>
              <a:gd name="connsiteX19" fmla="*/ 6205 w 10000"/>
              <a:gd name="connsiteY19" fmla="*/ 35 h 9519"/>
              <a:gd name="connsiteX20" fmla="*/ 3992 w 10000"/>
              <a:gd name="connsiteY20" fmla="*/ 4098 h 9519"/>
              <a:gd name="connsiteX21" fmla="*/ 3947 w 10000"/>
              <a:gd name="connsiteY21" fmla="*/ 8098 h 9519"/>
              <a:gd name="connsiteX22" fmla="*/ 3484 w 10000"/>
              <a:gd name="connsiteY22" fmla="*/ 6859 h 9519"/>
              <a:gd name="connsiteX23" fmla="*/ 1250 w 10000"/>
              <a:gd name="connsiteY23" fmla="*/ 5077 h 9519"/>
              <a:gd name="connsiteX24" fmla="*/ 0 w 10000"/>
              <a:gd name="connsiteY24" fmla="*/ 5146 h 9519"/>
              <a:gd name="connsiteX25" fmla="*/ 1614 w 10000"/>
              <a:gd name="connsiteY25" fmla="*/ 6190 h 9519"/>
              <a:gd name="connsiteX26" fmla="*/ 2243 w 10000"/>
              <a:gd name="connsiteY26" fmla="*/ 6958 h 9519"/>
              <a:gd name="connsiteX27" fmla="*/ 2848 w 10000"/>
              <a:gd name="connsiteY27" fmla="*/ 7795 h 9519"/>
              <a:gd name="connsiteX28" fmla="*/ 1780 w 10000"/>
              <a:gd name="connsiteY28" fmla="*/ 9357 h 9519"/>
              <a:gd name="connsiteX0" fmla="*/ 2848 w 10000"/>
              <a:gd name="connsiteY0" fmla="*/ 8189 h 9892"/>
              <a:gd name="connsiteX1" fmla="*/ 5842 w 10000"/>
              <a:gd name="connsiteY1" fmla="*/ 9873 h 9892"/>
              <a:gd name="connsiteX2" fmla="*/ 7099 w 10000"/>
              <a:gd name="connsiteY2" fmla="*/ 9151 h 9892"/>
              <a:gd name="connsiteX3" fmla="*/ 8916 w 10000"/>
              <a:gd name="connsiteY3" fmla="*/ 9186 h 9892"/>
              <a:gd name="connsiteX4" fmla="*/ 9060 w 10000"/>
              <a:gd name="connsiteY4" fmla="*/ 8919 h 9892"/>
              <a:gd name="connsiteX5" fmla="*/ 7364 w 10000"/>
              <a:gd name="connsiteY5" fmla="*/ 8397 h 9892"/>
              <a:gd name="connsiteX6" fmla="*/ 5266 w 10000"/>
              <a:gd name="connsiteY6" fmla="*/ 9613 h 9892"/>
              <a:gd name="connsiteX7" fmla="*/ 6038 w 10000"/>
              <a:gd name="connsiteY7" fmla="*/ 8025 h 9892"/>
              <a:gd name="connsiteX8" fmla="*/ 8750 w 10000"/>
              <a:gd name="connsiteY8" fmla="*/ 5607 h 9892"/>
              <a:gd name="connsiteX9" fmla="*/ 9940 w 10000"/>
              <a:gd name="connsiteY9" fmla="*/ 5163 h 9892"/>
              <a:gd name="connsiteX10" fmla="*/ 9599 w 10000"/>
              <a:gd name="connsiteY10" fmla="*/ 4968 h 9892"/>
              <a:gd name="connsiteX11" fmla="*/ 8720 w 10000"/>
              <a:gd name="connsiteY11" fmla="*/ 4995 h 9892"/>
              <a:gd name="connsiteX12" fmla="*/ 6576 w 10000"/>
              <a:gd name="connsiteY12" fmla="*/ 5841 h 9892"/>
              <a:gd name="connsiteX13" fmla="*/ 4856 w 10000"/>
              <a:gd name="connsiteY13" fmla="*/ 8477 h 9892"/>
              <a:gd name="connsiteX14" fmla="*/ 5099 w 10000"/>
              <a:gd name="connsiteY14" fmla="*/ 6134 h 9892"/>
              <a:gd name="connsiteX15" fmla="*/ 5614 w 10000"/>
              <a:gd name="connsiteY15" fmla="*/ 3433 h 9892"/>
              <a:gd name="connsiteX16" fmla="*/ 5856 w 10000"/>
              <a:gd name="connsiteY16" fmla="*/ 1481 h 9892"/>
              <a:gd name="connsiteX17" fmla="*/ 6265 w 10000"/>
              <a:gd name="connsiteY17" fmla="*/ 365 h 9892"/>
              <a:gd name="connsiteX18" fmla="*/ 6462 w 10000"/>
              <a:gd name="connsiteY18" fmla="*/ 143 h 9892"/>
              <a:gd name="connsiteX19" fmla="*/ 6205 w 10000"/>
              <a:gd name="connsiteY19" fmla="*/ 37 h 9892"/>
              <a:gd name="connsiteX20" fmla="*/ 3992 w 10000"/>
              <a:gd name="connsiteY20" fmla="*/ 4305 h 9892"/>
              <a:gd name="connsiteX21" fmla="*/ 3947 w 10000"/>
              <a:gd name="connsiteY21" fmla="*/ 8507 h 9892"/>
              <a:gd name="connsiteX22" fmla="*/ 3484 w 10000"/>
              <a:gd name="connsiteY22" fmla="*/ 7206 h 9892"/>
              <a:gd name="connsiteX23" fmla="*/ 1250 w 10000"/>
              <a:gd name="connsiteY23" fmla="*/ 5334 h 9892"/>
              <a:gd name="connsiteX24" fmla="*/ 0 w 10000"/>
              <a:gd name="connsiteY24" fmla="*/ 5406 h 9892"/>
              <a:gd name="connsiteX25" fmla="*/ 1614 w 10000"/>
              <a:gd name="connsiteY25" fmla="*/ 6503 h 9892"/>
              <a:gd name="connsiteX26" fmla="*/ 2243 w 10000"/>
              <a:gd name="connsiteY26" fmla="*/ 7310 h 9892"/>
              <a:gd name="connsiteX27" fmla="*/ 2848 w 10000"/>
              <a:gd name="connsiteY27" fmla="*/ 8189 h 9892"/>
              <a:gd name="connsiteX0" fmla="*/ 2243 w 10000"/>
              <a:gd name="connsiteY0" fmla="*/ 7390 h 10038"/>
              <a:gd name="connsiteX1" fmla="*/ 5842 w 10000"/>
              <a:gd name="connsiteY1" fmla="*/ 9981 h 10038"/>
              <a:gd name="connsiteX2" fmla="*/ 7099 w 10000"/>
              <a:gd name="connsiteY2" fmla="*/ 9251 h 10038"/>
              <a:gd name="connsiteX3" fmla="*/ 8916 w 10000"/>
              <a:gd name="connsiteY3" fmla="*/ 9286 h 10038"/>
              <a:gd name="connsiteX4" fmla="*/ 9060 w 10000"/>
              <a:gd name="connsiteY4" fmla="*/ 9016 h 10038"/>
              <a:gd name="connsiteX5" fmla="*/ 7364 w 10000"/>
              <a:gd name="connsiteY5" fmla="*/ 8489 h 10038"/>
              <a:gd name="connsiteX6" fmla="*/ 5266 w 10000"/>
              <a:gd name="connsiteY6" fmla="*/ 9718 h 10038"/>
              <a:gd name="connsiteX7" fmla="*/ 6038 w 10000"/>
              <a:gd name="connsiteY7" fmla="*/ 8113 h 10038"/>
              <a:gd name="connsiteX8" fmla="*/ 8750 w 10000"/>
              <a:gd name="connsiteY8" fmla="*/ 5668 h 10038"/>
              <a:gd name="connsiteX9" fmla="*/ 9940 w 10000"/>
              <a:gd name="connsiteY9" fmla="*/ 5219 h 10038"/>
              <a:gd name="connsiteX10" fmla="*/ 9599 w 10000"/>
              <a:gd name="connsiteY10" fmla="*/ 5022 h 10038"/>
              <a:gd name="connsiteX11" fmla="*/ 8720 w 10000"/>
              <a:gd name="connsiteY11" fmla="*/ 5050 h 10038"/>
              <a:gd name="connsiteX12" fmla="*/ 6576 w 10000"/>
              <a:gd name="connsiteY12" fmla="*/ 5905 h 10038"/>
              <a:gd name="connsiteX13" fmla="*/ 4856 w 10000"/>
              <a:gd name="connsiteY13" fmla="*/ 8570 h 10038"/>
              <a:gd name="connsiteX14" fmla="*/ 5099 w 10000"/>
              <a:gd name="connsiteY14" fmla="*/ 6201 h 10038"/>
              <a:gd name="connsiteX15" fmla="*/ 5614 w 10000"/>
              <a:gd name="connsiteY15" fmla="*/ 3470 h 10038"/>
              <a:gd name="connsiteX16" fmla="*/ 5856 w 10000"/>
              <a:gd name="connsiteY16" fmla="*/ 1497 h 10038"/>
              <a:gd name="connsiteX17" fmla="*/ 6265 w 10000"/>
              <a:gd name="connsiteY17" fmla="*/ 369 h 10038"/>
              <a:gd name="connsiteX18" fmla="*/ 6462 w 10000"/>
              <a:gd name="connsiteY18" fmla="*/ 145 h 10038"/>
              <a:gd name="connsiteX19" fmla="*/ 6205 w 10000"/>
              <a:gd name="connsiteY19" fmla="*/ 37 h 10038"/>
              <a:gd name="connsiteX20" fmla="*/ 3992 w 10000"/>
              <a:gd name="connsiteY20" fmla="*/ 4352 h 10038"/>
              <a:gd name="connsiteX21" fmla="*/ 3947 w 10000"/>
              <a:gd name="connsiteY21" fmla="*/ 8600 h 10038"/>
              <a:gd name="connsiteX22" fmla="*/ 3484 w 10000"/>
              <a:gd name="connsiteY22" fmla="*/ 7285 h 10038"/>
              <a:gd name="connsiteX23" fmla="*/ 1250 w 10000"/>
              <a:gd name="connsiteY23" fmla="*/ 5392 h 10038"/>
              <a:gd name="connsiteX24" fmla="*/ 0 w 10000"/>
              <a:gd name="connsiteY24" fmla="*/ 5465 h 10038"/>
              <a:gd name="connsiteX25" fmla="*/ 1614 w 10000"/>
              <a:gd name="connsiteY25" fmla="*/ 6574 h 10038"/>
              <a:gd name="connsiteX26" fmla="*/ 2243 w 10000"/>
              <a:gd name="connsiteY26" fmla="*/ 7390 h 10038"/>
              <a:gd name="connsiteX0" fmla="*/ 2243 w 10000"/>
              <a:gd name="connsiteY0" fmla="*/ 7390 h 9718"/>
              <a:gd name="connsiteX1" fmla="*/ 7099 w 10000"/>
              <a:gd name="connsiteY1" fmla="*/ 9251 h 9718"/>
              <a:gd name="connsiteX2" fmla="*/ 8916 w 10000"/>
              <a:gd name="connsiteY2" fmla="*/ 9286 h 9718"/>
              <a:gd name="connsiteX3" fmla="*/ 9060 w 10000"/>
              <a:gd name="connsiteY3" fmla="*/ 9016 h 9718"/>
              <a:gd name="connsiteX4" fmla="*/ 7364 w 10000"/>
              <a:gd name="connsiteY4" fmla="*/ 8489 h 9718"/>
              <a:gd name="connsiteX5" fmla="*/ 5266 w 10000"/>
              <a:gd name="connsiteY5" fmla="*/ 9718 h 9718"/>
              <a:gd name="connsiteX6" fmla="*/ 6038 w 10000"/>
              <a:gd name="connsiteY6" fmla="*/ 8113 h 9718"/>
              <a:gd name="connsiteX7" fmla="*/ 8750 w 10000"/>
              <a:gd name="connsiteY7" fmla="*/ 5668 h 9718"/>
              <a:gd name="connsiteX8" fmla="*/ 9940 w 10000"/>
              <a:gd name="connsiteY8" fmla="*/ 5219 h 9718"/>
              <a:gd name="connsiteX9" fmla="*/ 9599 w 10000"/>
              <a:gd name="connsiteY9" fmla="*/ 5022 h 9718"/>
              <a:gd name="connsiteX10" fmla="*/ 8720 w 10000"/>
              <a:gd name="connsiteY10" fmla="*/ 5050 h 9718"/>
              <a:gd name="connsiteX11" fmla="*/ 6576 w 10000"/>
              <a:gd name="connsiteY11" fmla="*/ 5905 h 9718"/>
              <a:gd name="connsiteX12" fmla="*/ 4856 w 10000"/>
              <a:gd name="connsiteY12" fmla="*/ 8570 h 9718"/>
              <a:gd name="connsiteX13" fmla="*/ 5099 w 10000"/>
              <a:gd name="connsiteY13" fmla="*/ 6201 h 9718"/>
              <a:gd name="connsiteX14" fmla="*/ 5614 w 10000"/>
              <a:gd name="connsiteY14" fmla="*/ 3470 h 9718"/>
              <a:gd name="connsiteX15" fmla="*/ 5856 w 10000"/>
              <a:gd name="connsiteY15" fmla="*/ 1497 h 9718"/>
              <a:gd name="connsiteX16" fmla="*/ 6265 w 10000"/>
              <a:gd name="connsiteY16" fmla="*/ 369 h 9718"/>
              <a:gd name="connsiteX17" fmla="*/ 6462 w 10000"/>
              <a:gd name="connsiteY17" fmla="*/ 145 h 9718"/>
              <a:gd name="connsiteX18" fmla="*/ 6205 w 10000"/>
              <a:gd name="connsiteY18" fmla="*/ 37 h 9718"/>
              <a:gd name="connsiteX19" fmla="*/ 3992 w 10000"/>
              <a:gd name="connsiteY19" fmla="*/ 4352 h 9718"/>
              <a:gd name="connsiteX20" fmla="*/ 3947 w 10000"/>
              <a:gd name="connsiteY20" fmla="*/ 8600 h 9718"/>
              <a:gd name="connsiteX21" fmla="*/ 3484 w 10000"/>
              <a:gd name="connsiteY21" fmla="*/ 7285 h 9718"/>
              <a:gd name="connsiteX22" fmla="*/ 1250 w 10000"/>
              <a:gd name="connsiteY22" fmla="*/ 5392 h 9718"/>
              <a:gd name="connsiteX23" fmla="*/ 0 w 10000"/>
              <a:gd name="connsiteY23" fmla="*/ 5465 h 9718"/>
              <a:gd name="connsiteX24" fmla="*/ 1614 w 10000"/>
              <a:gd name="connsiteY24" fmla="*/ 6574 h 9718"/>
              <a:gd name="connsiteX25" fmla="*/ 2243 w 10000"/>
              <a:gd name="connsiteY25" fmla="*/ 7390 h 9718"/>
              <a:gd name="connsiteX0" fmla="*/ 2243 w 10000"/>
              <a:gd name="connsiteY0" fmla="*/ 7604 h 9628"/>
              <a:gd name="connsiteX1" fmla="*/ 7099 w 10000"/>
              <a:gd name="connsiteY1" fmla="*/ 9519 h 9628"/>
              <a:gd name="connsiteX2" fmla="*/ 8916 w 10000"/>
              <a:gd name="connsiteY2" fmla="*/ 9555 h 9628"/>
              <a:gd name="connsiteX3" fmla="*/ 9060 w 10000"/>
              <a:gd name="connsiteY3" fmla="*/ 9278 h 9628"/>
              <a:gd name="connsiteX4" fmla="*/ 7364 w 10000"/>
              <a:gd name="connsiteY4" fmla="*/ 8735 h 9628"/>
              <a:gd name="connsiteX5" fmla="*/ 6038 w 10000"/>
              <a:gd name="connsiteY5" fmla="*/ 8348 h 9628"/>
              <a:gd name="connsiteX6" fmla="*/ 8750 w 10000"/>
              <a:gd name="connsiteY6" fmla="*/ 5832 h 9628"/>
              <a:gd name="connsiteX7" fmla="*/ 9940 w 10000"/>
              <a:gd name="connsiteY7" fmla="*/ 5370 h 9628"/>
              <a:gd name="connsiteX8" fmla="*/ 9599 w 10000"/>
              <a:gd name="connsiteY8" fmla="*/ 5168 h 9628"/>
              <a:gd name="connsiteX9" fmla="*/ 8720 w 10000"/>
              <a:gd name="connsiteY9" fmla="*/ 5197 h 9628"/>
              <a:gd name="connsiteX10" fmla="*/ 6576 w 10000"/>
              <a:gd name="connsiteY10" fmla="*/ 6076 h 9628"/>
              <a:gd name="connsiteX11" fmla="*/ 4856 w 10000"/>
              <a:gd name="connsiteY11" fmla="*/ 8819 h 9628"/>
              <a:gd name="connsiteX12" fmla="*/ 5099 w 10000"/>
              <a:gd name="connsiteY12" fmla="*/ 6381 h 9628"/>
              <a:gd name="connsiteX13" fmla="*/ 5614 w 10000"/>
              <a:gd name="connsiteY13" fmla="*/ 3571 h 9628"/>
              <a:gd name="connsiteX14" fmla="*/ 5856 w 10000"/>
              <a:gd name="connsiteY14" fmla="*/ 1540 h 9628"/>
              <a:gd name="connsiteX15" fmla="*/ 6265 w 10000"/>
              <a:gd name="connsiteY15" fmla="*/ 380 h 9628"/>
              <a:gd name="connsiteX16" fmla="*/ 6462 w 10000"/>
              <a:gd name="connsiteY16" fmla="*/ 149 h 9628"/>
              <a:gd name="connsiteX17" fmla="*/ 6205 w 10000"/>
              <a:gd name="connsiteY17" fmla="*/ 38 h 9628"/>
              <a:gd name="connsiteX18" fmla="*/ 3992 w 10000"/>
              <a:gd name="connsiteY18" fmla="*/ 4478 h 9628"/>
              <a:gd name="connsiteX19" fmla="*/ 3947 w 10000"/>
              <a:gd name="connsiteY19" fmla="*/ 8850 h 9628"/>
              <a:gd name="connsiteX20" fmla="*/ 3484 w 10000"/>
              <a:gd name="connsiteY20" fmla="*/ 7496 h 9628"/>
              <a:gd name="connsiteX21" fmla="*/ 1250 w 10000"/>
              <a:gd name="connsiteY21" fmla="*/ 5548 h 9628"/>
              <a:gd name="connsiteX22" fmla="*/ 0 w 10000"/>
              <a:gd name="connsiteY22" fmla="*/ 5624 h 9628"/>
              <a:gd name="connsiteX23" fmla="*/ 1614 w 10000"/>
              <a:gd name="connsiteY23" fmla="*/ 6765 h 9628"/>
              <a:gd name="connsiteX24" fmla="*/ 2243 w 10000"/>
              <a:gd name="connsiteY24" fmla="*/ 7604 h 9628"/>
              <a:gd name="connsiteX0" fmla="*/ 2243 w 10000"/>
              <a:gd name="connsiteY0" fmla="*/ 7898 h 10000"/>
              <a:gd name="connsiteX1" fmla="*/ 8916 w 10000"/>
              <a:gd name="connsiteY1" fmla="*/ 9924 h 10000"/>
              <a:gd name="connsiteX2" fmla="*/ 9060 w 10000"/>
              <a:gd name="connsiteY2" fmla="*/ 9636 h 10000"/>
              <a:gd name="connsiteX3" fmla="*/ 7364 w 10000"/>
              <a:gd name="connsiteY3" fmla="*/ 9072 h 10000"/>
              <a:gd name="connsiteX4" fmla="*/ 6038 w 10000"/>
              <a:gd name="connsiteY4" fmla="*/ 8671 h 10000"/>
              <a:gd name="connsiteX5" fmla="*/ 8750 w 10000"/>
              <a:gd name="connsiteY5" fmla="*/ 6057 h 10000"/>
              <a:gd name="connsiteX6" fmla="*/ 9940 w 10000"/>
              <a:gd name="connsiteY6" fmla="*/ 5577 h 10000"/>
              <a:gd name="connsiteX7" fmla="*/ 9599 w 10000"/>
              <a:gd name="connsiteY7" fmla="*/ 5368 h 10000"/>
              <a:gd name="connsiteX8" fmla="*/ 8720 w 10000"/>
              <a:gd name="connsiteY8" fmla="*/ 5398 h 10000"/>
              <a:gd name="connsiteX9" fmla="*/ 6576 w 10000"/>
              <a:gd name="connsiteY9" fmla="*/ 6311 h 10000"/>
              <a:gd name="connsiteX10" fmla="*/ 4856 w 10000"/>
              <a:gd name="connsiteY10" fmla="*/ 9160 h 10000"/>
              <a:gd name="connsiteX11" fmla="*/ 5099 w 10000"/>
              <a:gd name="connsiteY11" fmla="*/ 6628 h 10000"/>
              <a:gd name="connsiteX12" fmla="*/ 5614 w 10000"/>
              <a:gd name="connsiteY12" fmla="*/ 3709 h 10000"/>
              <a:gd name="connsiteX13" fmla="*/ 5856 w 10000"/>
              <a:gd name="connsiteY13" fmla="*/ 1600 h 10000"/>
              <a:gd name="connsiteX14" fmla="*/ 6265 w 10000"/>
              <a:gd name="connsiteY14" fmla="*/ 395 h 10000"/>
              <a:gd name="connsiteX15" fmla="*/ 6462 w 10000"/>
              <a:gd name="connsiteY15" fmla="*/ 155 h 10000"/>
              <a:gd name="connsiteX16" fmla="*/ 6205 w 10000"/>
              <a:gd name="connsiteY16" fmla="*/ 39 h 10000"/>
              <a:gd name="connsiteX17" fmla="*/ 3992 w 10000"/>
              <a:gd name="connsiteY17" fmla="*/ 4651 h 10000"/>
              <a:gd name="connsiteX18" fmla="*/ 3947 w 10000"/>
              <a:gd name="connsiteY18" fmla="*/ 9192 h 10000"/>
              <a:gd name="connsiteX19" fmla="*/ 3484 w 10000"/>
              <a:gd name="connsiteY19" fmla="*/ 7786 h 10000"/>
              <a:gd name="connsiteX20" fmla="*/ 1250 w 10000"/>
              <a:gd name="connsiteY20" fmla="*/ 5762 h 10000"/>
              <a:gd name="connsiteX21" fmla="*/ 0 w 10000"/>
              <a:gd name="connsiteY21" fmla="*/ 5841 h 10000"/>
              <a:gd name="connsiteX22" fmla="*/ 1614 w 10000"/>
              <a:gd name="connsiteY22" fmla="*/ 7026 h 10000"/>
              <a:gd name="connsiteX23" fmla="*/ 2243 w 10000"/>
              <a:gd name="connsiteY23" fmla="*/ 7898 h 10000"/>
              <a:gd name="connsiteX0" fmla="*/ 9060 w 10000"/>
              <a:gd name="connsiteY0" fmla="*/ 9636 h 10284"/>
              <a:gd name="connsiteX1" fmla="*/ 7364 w 10000"/>
              <a:gd name="connsiteY1" fmla="*/ 9072 h 10284"/>
              <a:gd name="connsiteX2" fmla="*/ 6038 w 10000"/>
              <a:gd name="connsiteY2" fmla="*/ 8671 h 10284"/>
              <a:gd name="connsiteX3" fmla="*/ 8750 w 10000"/>
              <a:gd name="connsiteY3" fmla="*/ 6057 h 10284"/>
              <a:gd name="connsiteX4" fmla="*/ 9940 w 10000"/>
              <a:gd name="connsiteY4" fmla="*/ 5577 h 10284"/>
              <a:gd name="connsiteX5" fmla="*/ 9599 w 10000"/>
              <a:gd name="connsiteY5" fmla="*/ 5368 h 10284"/>
              <a:gd name="connsiteX6" fmla="*/ 8720 w 10000"/>
              <a:gd name="connsiteY6" fmla="*/ 5398 h 10284"/>
              <a:gd name="connsiteX7" fmla="*/ 6576 w 10000"/>
              <a:gd name="connsiteY7" fmla="*/ 6311 h 10284"/>
              <a:gd name="connsiteX8" fmla="*/ 4856 w 10000"/>
              <a:gd name="connsiteY8" fmla="*/ 9160 h 10284"/>
              <a:gd name="connsiteX9" fmla="*/ 5099 w 10000"/>
              <a:gd name="connsiteY9" fmla="*/ 6628 h 10284"/>
              <a:gd name="connsiteX10" fmla="*/ 5614 w 10000"/>
              <a:gd name="connsiteY10" fmla="*/ 3709 h 10284"/>
              <a:gd name="connsiteX11" fmla="*/ 5856 w 10000"/>
              <a:gd name="connsiteY11" fmla="*/ 1600 h 10284"/>
              <a:gd name="connsiteX12" fmla="*/ 6265 w 10000"/>
              <a:gd name="connsiteY12" fmla="*/ 395 h 10284"/>
              <a:gd name="connsiteX13" fmla="*/ 6462 w 10000"/>
              <a:gd name="connsiteY13" fmla="*/ 155 h 10284"/>
              <a:gd name="connsiteX14" fmla="*/ 6205 w 10000"/>
              <a:gd name="connsiteY14" fmla="*/ 39 h 10284"/>
              <a:gd name="connsiteX15" fmla="*/ 3992 w 10000"/>
              <a:gd name="connsiteY15" fmla="*/ 4651 h 10284"/>
              <a:gd name="connsiteX16" fmla="*/ 3947 w 10000"/>
              <a:gd name="connsiteY16" fmla="*/ 9192 h 10284"/>
              <a:gd name="connsiteX17" fmla="*/ 3484 w 10000"/>
              <a:gd name="connsiteY17" fmla="*/ 7786 h 10284"/>
              <a:gd name="connsiteX18" fmla="*/ 1250 w 10000"/>
              <a:gd name="connsiteY18" fmla="*/ 5762 h 10284"/>
              <a:gd name="connsiteX19" fmla="*/ 0 w 10000"/>
              <a:gd name="connsiteY19" fmla="*/ 5841 h 10284"/>
              <a:gd name="connsiteX20" fmla="*/ 1614 w 10000"/>
              <a:gd name="connsiteY20" fmla="*/ 7026 h 10284"/>
              <a:gd name="connsiteX21" fmla="*/ 2243 w 10000"/>
              <a:gd name="connsiteY21" fmla="*/ 7898 h 10284"/>
              <a:gd name="connsiteX22" fmla="*/ 9302 w 10000"/>
              <a:gd name="connsiteY22" fmla="*/ 10284 h 10284"/>
              <a:gd name="connsiteX0" fmla="*/ 7364 w 10000"/>
              <a:gd name="connsiteY0" fmla="*/ 9072 h 10284"/>
              <a:gd name="connsiteX1" fmla="*/ 6038 w 10000"/>
              <a:gd name="connsiteY1" fmla="*/ 8671 h 10284"/>
              <a:gd name="connsiteX2" fmla="*/ 8750 w 10000"/>
              <a:gd name="connsiteY2" fmla="*/ 6057 h 10284"/>
              <a:gd name="connsiteX3" fmla="*/ 9940 w 10000"/>
              <a:gd name="connsiteY3" fmla="*/ 5577 h 10284"/>
              <a:gd name="connsiteX4" fmla="*/ 9599 w 10000"/>
              <a:gd name="connsiteY4" fmla="*/ 5368 h 10284"/>
              <a:gd name="connsiteX5" fmla="*/ 8720 w 10000"/>
              <a:gd name="connsiteY5" fmla="*/ 5398 h 10284"/>
              <a:gd name="connsiteX6" fmla="*/ 6576 w 10000"/>
              <a:gd name="connsiteY6" fmla="*/ 6311 h 10284"/>
              <a:gd name="connsiteX7" fmla="*/ 4856 w 10000"/>
              <a:gd name="connsiteY7" fmla="*/ 9160 h 10284"/>
              <a:gd name="connsiteX8" fmla="*/ 5099 w 10000"/>
              <a:gd name="connsiteY8" fmla="*/ 6628 h 10284"/>
              <a:gd name="connsiteX9" fmla="*/ 5614 w 10000"/>
              <a:gd name="connsiteY9" fmla="*/ 3709 h 10284"/>
              <a:gd name="connsiteX10" fmla="*/ 5856 w 10000"/>
              <a:gd name="connsiteY10" fmla="*/ 1600 h 10284"/>
              <a:gd name="connsiteX11" fmla="*/ 6265 w 10000"/>
              <a:gd name="connsiteY11" fmla="*/ 395 h 10284"/>
              <a:gd name="connsiteX12" fmla="*/ 6462 w 10000"/>
              <a:gd name="connsiteY12" fmla="*/ 155 h 10284"/>
              <a:gd name="connsiteX13" fmla="*/ 6205 w 10000"/>
              <a:gd name="connsiteY13" fmla="*/ 39 h 10284"/>
              <a:gd name="connsiteX14" fmla="*/ 3992 w 10000"/>
              <a:gd name="connsiteY14" fmla="*/ 4651 h 10284"/>
              <a:gd name="connsiteX15" fmla="*/ 3947 w 10000"/>
              <a:gd name="connsiteY15" fmla="*/ 9192 h 10284"/>
              <a:gd name="connsiteX16" fmla="*/ 3484 w 10000"/>
              <a:gd name="connsiteY16" fmla="*/ 7786 h 10284"/>
              <a:gd name="connsiteX17" fmla="*/ 1250 w 10000"/>
              <a:gd name="connsiteY17" fmla="*/ 5762 h 10284"/>
              <a:gd name="connsiteX18" fmla="*/ 0 w 10000"/>
              <a:gd name="connsiteY18" fmla="*/ 5841 h 10284"/>
              <a:gd name="connsiteX19" fmla="*/ 1614 w 10000"/>
              <a:gd name="connsiteY19" fmla="*/ 7026 h 10284"/>
              <a:gd name="connsiteX20" fmla="*/ 2243 w 10000"/>
              <a:gd name="connsiteY20" fmla="*/ 7898 h 10284"/>
              <a:gd name="connsiteX21" fmla="*/ 9302 w 10000"/>
              <a:gd name="connsiteY21" fmla="*/ 10284 h 10284"/>
              <a:gd name="connsiteX0" fmla="*/ 7364 w 10000"/>
              <a:gd name="connsiteY0" fmla="*/ 9072 h 9192"/>
              <a:gd name="connsiteX1" fmla="*/ 6038 w 10000"/>
              <a:gd name="connsiteY1" fmla="*/ 8671 h 9192"/>
              <a:gd name="connsiteX2" fmla="*/ 8750 w 10000"/>
              <a:gd name="connsiteY2" fmla="*/ 6057 h 9192"/>
              <a:gd name="connsiteX3" fmla="*/ 9940 w 10000"/>
              <a:gd name="connsiteY3" fmla="*/ 5577 h 9192"/>
              <a:gd name="connsiteX4" fmla="*/ 9599 w 10000"/>
              <a:gd name="connsiteY4" fmla="*/ 5368 h 9192"/>
              <a:gd name="connsiteX5" fmla="*/ 8720 w 10000"/>
              <a:gd name="connsiteY5" fmla="*/ 5398 h 9192"/>
              <a:gd name="connsiteX6" fmla="*/ 6576 w 10000"/>
              <a:gd name="connsiteY6" fmla="*/ 6311 h 9192"/>
              <a:gd name="connsiteX7" fmla="*/ 4856 w 10000"/>
              <a:gd name="connsiteY7" fmla="*/ 9160 h 9192"/>
              <a:gd name="connsiteX8" fmla="*/ 5099 w 10000"/>
              <a:gd name="connsiteY8" fmla="*/ 6628 h 9192"/>
              <a:gd name="connsiteX9" fmla="*/ 5614 w 10000"/>
              <a:gd name="connsiteY9" fmla="*/ 3709 h 9192"/>
              <a:gd name="connsiteX10" fmla="*/ 5856 w 10000"/>
              <a:gd name="connsiteY10" fmla="*/ 1600 h 9192"/>
              <a:gd name="connsiteX11" fmla="*/ 6265 w 10000"/>
              <a:gd name="connsiteY11" fmla="*/ 395 h 9192"/>
              <a:gd name="connsiteX12" fmla="*/ 6462 w 10000"/>
              <a:gd name="connsiteY12" fmla="*/ 155 h 9192"/>
              <a:gd name="connsiteX13" fmla="*/ 6205 w 10000"/>
              <a:gd name="connsiteY13" fmla="*/ 39 h 9192"/>
              <a:gd name="connsiteX14" fmla="*/ 3992 w 10000"/>
              <a:gd name="connsiteY14" fmla="*/ 4651 h 9192"/>
              <a:gd name="connsiteX15" fmla="*/ 3947 w 10000"/>
              <a:gd name="connsiteY15" fmla="*/ 9192 h 9192"/>
              <a:gd name="connsiteX16" fmla="*/ 3484 w 10000"/>
              <a:gd name="connsiteY16" fmla="*/ 7786 h 9192"/>
              <a:gd name="connsiteX17" fmla="*/ 1250 w 10000"/>
              <a:gd name="connsiteY17" fmla="*/ 5762 h 9192"/>
              <a:gd name="connsiteX18" fmla="*/ 0 w 10000"/>
              <a:gd name="connsiteY18" fmla="*/ 5841 h 9192"/>
              <a:gd name="connsiteX19" fmla="*/ 1614 w 10000"/>
              <a:gd name="connsiteY19" fmla="*/ 7026 h 9192"/>
              <a:gd name="connsiteX20" fmla="*/ 2243 w 10000"/>
              <a:gd name="connsiteY20" fmla="*/ 7898 h 9192"/>
              <a:gd name="connsiteX0" fmla="*/ 6038 w 10000"/>
              <a:gd name="connsiteY0" fmla="*/ 9433 h 10000"/>
              <a:gd name="connsiteX1" fmla="*/ 8750 w 10000"/>
              <a:gd name="connsiteY1" fmla="*/ 6589 h 10000"/>
              <a:gd name="connsiteX2" fmla="*/ 9940 w 10000"/>
              <a:gd name="connsiteY2" fmla="*/ 6067 h 10000"/>
              <a:gd name="connsiteX3" fmla="*/ 9599 w 10000"/>
              <a:gd name="connsiteY3" fmla="*/ 5840 h 10000"/>
              <a:gd name="connsiteX4" fmla="*/ 8720 w 10000"/>
              <a:gd name="connsiteY4" fmla="*/ 5872 h 10000"/>
              <a:gd name="connsiteX5" fmla="*/ 6576 w 10000"/>
              <a:gd name="connsiteY5" fmla="*/ 6866 h 10000"/>
              <a:gd name="connsiteX6" fmla="*/ 4856 w 10000"/>
              <a:gd name="connsiteY6" fmla="*/ 9965 h 10000"/>
              <a:gd name="connsiteX7" fmla="*/ 5099 w 10000"/>
              <a:gd name="connsiteY7" fmla="*/ 7211 h 10000"/>
              <a:gd name="connsiteX8" fmla="*/ 5614 w 10000"/>
              <a:gd name="connsiteY8" fmla="*/ 4035 h 10000"/>
              <a:gd name="connsiteX9" fmla="*/ 5856 w 10000"/>
              <a:gd name="connsiteY9" fmla="*/ 1741 h 10000"/>
              <a:gd name="connsiteX10" fmla="*/ 6265 w 10000"/>
              <a:gd name="connsiteY10" fmla="*/ 430 h 10000"/>
              <a:gd name="connsiteX11" fmla="*/ 6462 w 10000"/>
              <a:gd name="connsiteY11" fmla="*/ 169 h 10000"/>
              <a:gd name="connsiteX12" fmla="*/ 6205 w 10000"/>
              <a:gd name="connsiteY12" fmla="*/ 42 h 10000"/>
              <a:gd name="connsiteX13" fmla="*/ 3992 w 10000"/>
              <a:gd name="connsiteY13" fmla="*/ 5060 h 10000"/>
              <a:gd name="connsiteX14" fmla="*/ 3947 w 10000"/>
              <a:gd name="connsiteY14" fmla="*/ 10000 h 10000"/>
              <a:gd name="connsiteX15" fmla="*/ 3484 w 10000"/>
              <a:gd name="connsiteY15" fmla="*/ 8470 h 10000"/>
              <a:gd name="connsiteX16" fmla="*/ 1250 w 10000"/>
              <a:gd name="connsiteY16" fmla="*/ 6268 h 10000"/>
              <a:gd name="connsiteX17" fmla="*/ 0 w 10000"/>
              <a:gd name="connsiteY17" fmla="*/ 6354 h 10000"/>
              <a:gd name="connsiteX18" fmla="*/ 1614 w 10000"/>
              <a:gd name="connsiteY18" fmla="*/ 7644 h 10000"/>
              <a:gd name="connsiteX19" fmla="*/ 2243 w 10000"/>
              <a:gd name="connsiteY19" fmla="*/ 8592 h 10000"/>
              <a:gd name="connsiteX0" fmla="*/ 6038 w 10000"/>
              <a:gd name="connsiteY0" fmla="*/ 9433 h 10000"/>
              <a:gd name="connsiteX1" fmla="*/ 8750 w 10000"/>
              <a:gd name="connsiteY1" fmla="*/ 6589 h 10000"/>
              <a:gd name="connsiteX2" fmla="*/ 9940 w 10000"/>
              <a:gd name="connsiteY2" fmla="*/ 6067 h 10000"/>
              <a:gd name="connsiteX3" fmla="*/ 9599 w 10000"/>
              <a:gd name="connsiteY3" fmla="*/ 5840 h 10000"/>
              <a:gd name="connsiteX4" fmla="*/ 8720 w 10000"/>
              <a:gd name="connsiteY4" fmla="*/ 5872 h 10000"/>
              <a:gd name="connsiteX5" fmla="*/ 6576 w 10000"/>
              <a:gd name="connsiteY5" fmla="*/ 6866 h 10000"/>
              <a:gd name="connsiteX6" fmla="*/ 5099 w 10000"/>
              <a:gd name="connsiteY6" fmla="*/ 7211 h 10000"/>
              <a:gd name="connsiteX7" fmla="*/ 5614 w 10000"/>
              <a:gd name="connsiteY7" fmla="*/ 4035 h 10000"/>
              <a:gd name="connsiteX8" fmla="*/ 5856 w 10000"/>
              <a:gd name="connsiteY8" fmla="*/ 1741 h 10000"/>
              <a:gd name="connsiteX9" fmla="*/ 6265 w 10000"/>
              <a:gd name="connsiteY9" fmla="*/ 430 h 10000"/>
              <a:gd name="connsiteX10" fmla="*/ 6462 w 10000"/>
              <a:gd name="connsiteY10" fmla="*/ 169 h 10000"/>
              <a:gd name="connsiteX11" fmla="*/ 6205 w 10000"/>
              <a:gd name="connsiteY11" fmla="*/ 42 h 10000"/>
              <a:gd name="connsiteX12" fmla="*/ 3992 w 10000"/>
              <a:gd name="connsiteY12" fmla="*/ 5060 h 10000"/>
              <a:gd name="connsiteX13" fmla="*/ 3947 w 10000"/>
              <a:gd name="connsiteY13" fmla="*/ 10000 h 10000"/>
              <a:gd name="connsiteX14" fmla="*/ 3484 w 10000"/>
              <a:gd name="connsiteY14" fmla="*/ 8470 h 10000"/>
              <a:gd name="connsiteX15" fmla="*/ 1250 w 10000"/>
              <a:gd name="connsiteY15" fmla="*/ 6268 h 10000"/>
              <a:gd name="connsiteX16" fmla="*/ 0 w 10000"/>
              <a:gd name="connsiteY16" fmla="*/ 6354 h 10000"/>
              <a:gd name="connsiteX17" fmla="*/ 1614 w 10000"/>
              <a:gd name="connsiteY17" fmla="*/ 7644 h 10000"/>
              <a:gd name="connsiteX18" fmla="*/ 2243 w 10000"/>
              <a:gd name="connsiteY18" fmla="*/ 8592 h 10000"/>
              <a:gd name="connsiteX0" fmla="*/ 6038 w 10000"/>
              <a:gd name="connsiteY0" fmla="*/ 9433 h 9433"/>
              <a:gd name="connsiteX1" fmla="*/ 8750 w 10000"/>
              <a:gd name="connsiteY1" fmla="*/ 6589 h 9433"/>
              <a:gd name="connsiteX2" fmla="*/ 9940 w 10000"/>
              <a:gd name="connsiteY2" fmla="*/ 6067 h 9433"/>
              <a:gd name="connsiteX3" fmla="*/ 9599 w 10000"/>
              <a:gd name="connsiteY3" fmla="*/ 5840 h 9433"/>
              <a:gd name="connsiteX4" fmla="*/ 8720 w 10000"/>
              <a:gd name="connsiteY4" fmla="*/ 5872 h 9433"/>
              <a:gd name="connsiteX5" fmla="*/ 6576 w 10000"/>
              <a:gd name="connsiteY5" fmla="*/ 6866 h 9433"/>
              <a:gd name="connsiteX6" fmla="*/ 5099 w 10000"/>
              <a:gd name="connsiteY6" fmla="*/ 7211 h 9433"/>
              <a:gd name="connsiteX7" fmla="*/ 5614 w 10000"/>
              <a:gd name="connsiteY7" fmla="*/ 4035 h 9433"/>
              <a:gd name="connsiteX8" fmla="*/ 5856 w 10000"/>
              <a:gd name="connsiteY8" fmla="*/ 1741 h 9433"/>
              <a:gd name="connsiteX9" fmla="*/ 6265 w 10000"/>
              <a:gd name="connsiteY9" fmla="*/ 430 h 9433"/>
              <a:gd name="connsiteX10" fmla="*/ 6462 w 10000"/>
              <a:gd name="connsiteY10" fmla="*/ 169 h 9433"/>
              <a:gd name="connsiteX11" fmla="*/ 6205 w 10000"/>
              <a:gd name="connsiteY11" fmla="*/ 42 h 9433"/>
              <a:gd name="connsiteX12" fmla="*/ 3992 w 10000"/>
              <a:gd name="connsiteY12" fmla="*/ 5060 h 9433"/>
              <a:gd name="connsiteX13" fmla="*/ 3484 w 10000"/>
              <a:gd name="connsiteY13" fmla="*/ 8470 h 9433"/>
              <a:gd name="connsiteX14" fmla="*/ 1250 w 10000"/>
              <a:gd name="connsiteY14" fmla="*/ 6268 h 9433"/>
              <a:gd name="connsiteX15" fmla="*/ 0 w 10000"/>
              <a:gd name="connsiteY15" fmla="*/ 6354 h 9433"/>
              <a:gd name="connsiteX16" fmla="*/ 1614 w 10000"/>
              <a:gd name="connsiteY16" fmla="*/ 7644 h 9433"/>
              <a:gd name="connsiteX17" fmla="*/ 2243 w 10000"/>
              <a:gd name="connsiteY17" fmla="*/ 8592 h 9433"/>
              <a:gd name="connsiteX0" fmla="*/ 6038 w 9599"/>
              <a:gd name="connsiteY0" fmla="*/ 10000 h 10000"/>
              <a:gd name="connsiteX1" fmla="*/ 8750 w 9599"/>
              <a:gd name="connsiteY1" fmla="*/ 6985 h 10000"/>
              <a:gd name="connsiteX2" fmla="*/ 9599 w 9599"/>
              <a:gd name="connsiteY2" fmla="*/ 6191 h 10000"/>
              <a:gd name="connsiteX3" fmla="*/ 8720 w 9599"/>
              <a:gd name="connsiteY3" fmla="*/ 6225 h 10000"/>
              <a:gd name="connsiteX4" fmla="*/ 6576 w 9599"/>
              <a:gd name="connsiteY4" fmla="*/ 7279 h 10000"/>
              <a:gd name="connsiteX5" fmla="*/ 5099 w 9599"/>
              <a:gd name="connsiteY5" fmla="*/ 7644 h 10000"/>
              <a:gd name="connsiteX6" fmla="*/ 5614 w 9599"/>
              <a:gd name="connsiteY6" fmla="*/ 4278 h 10000"/>
              <a:gd name="connsiteX7" fmla="*/ 5856 w 9599"/>
              <a:gd name="connsiteY7" fmla="*/ 1846 h 10000"/>
              <a:gd name="connsiteX8" fmla="*/ 6265 w 9599"/>
              <a:gd name="connsiteY8" fmla="*/ 456 h 10000"/>
              <a:gd name="connsiteX9" fmla="*/ 6462 w 9599"/>
              <a:gd name="connsiteY9" fmla="*/ 179 h 10000"/>
              <a:gd name="connsiteX10" fmla="*/ 6205 w 9599"/>
              <a:gd name="connsiteY10" fmla="*/ 45 h 10000"/>
              <a:gd name="connsiteX11" fmla="*/ 3992 w 9599"/>
              <a:gd name="connsiteY11" fmla="*/ 5364 h 10000"/>
              <a:gd name="connsiteX12" fmla="*/ 3484 w 9599"/>
              <a:gd name="connsiteY12" fmla="*/ 8979 h 10000"/>
              <a:gd name="connsiteX13" fmla="*/ 1250 w 9599"/>
              <a:gd name="connsiteY13" fmla="*/ 6645 h 10000"/>
              <a:gd name="connsiteX14" fmla="*/ 0 w 9599"/>
              <a:gd name="connsiteY14" fmla="*/ 6736 h 10000"/>
              <a:gd name="connsiteX15" fmla="*/ 1614 w 9599"/>
              <a:gd name="connsiteY15" fmla="*/ 8103 h 10000"/>
              <a:gd name="connsiteX16" fmla="*/ 2243 w 9599"/>
              <a:gd name="connsiteY16" fmla="*/ 9108 h 10000"/>
              <a:gd name="connsiteX0" fmla="*/ 6290 w 9418"/>
              <a:gd name="connsiteY0" fmla="*/ 10000 h 10000"/>
              <a:gd name="connsiteX1" fmla="*/ 9116 w 9418"/>
              <a:gd name="connsiteY1" fmla="*/ 6985 h 10000"/>
              <a:gd name="connsiteX2" fmla="*/ 9084 w 9418"/>
              <a:gd name="connsiteY2" fmla="*/ 6225 h 10000"/>
              <a:gd name="connsiteX3" fmla="*/ 6851 w 9418"/>
              <a:gd name="connsiteY3" fmla="*/ 7279 h 10000"/>
              <a:gd name="connsiteX4" fmla="*/ 5312 w 9418"/>
              <a:gd name="connsiteY4" fmla="*/ 7644 h 10000"/>
              <a:gd name="connsiteX5" fmla="*/ 5849 w 9418"/>
              <a:gd name="connsiteY5" fmla="*/ 4278 h 10000"/>
              <a:gd name="connsiteX6" fmla="*/ 6101 w 9418"/>
              <a:gd name="connsiteY6" fmla="*/ 1846 h 10000"/>
              <a:gd name="connsiteX7" fmla="*/ 6527 w 9418"/>
              <a:gd name="connsiteY7" fmla="*/ 456 h 10000"/>
              <a:gd name="connsiteX8" fmla="*/ 6732 w 9418"/>
              <a:gd name="connsiteY8" fmla="*/ 179 h 10000"/>
              <a:gd name="connsiteX9" fmla="*/ 6464 w 9418"/>
              <a:gd name="connsiteY9" fmla="*/ 45 h 10000"/>
              <a:gd name="connsiteX10" fmla="*/ 4159 w 9418"/>
              <a:gd name="connsiteY10" fmla="*/ 5364 h 10000"/>
              <a:gd name="connsiteX11" fmla="*/ 3630 w 9418"/>
              <a:gd name="connsiteY11" fmla="*/ 8979 h 10000"/>
              <a:gd name="connsiteX12" fmla="*/ 1302 w 9418"/>
              <a:gd name="connsiteY12" fmla="*/ 6645 h 10000"/>
              <a:gd name="connsiteX13" fmla="*/ 0 w 9418"/>
              <a:gd name="connsiteY13" fmla="*/ 6736 h 10000"/>
              <a:gd name="connsiteX14" fmla="*/ 1681 w 9418"/>
              <a:gd name="connsiteY14" fmla="*/ 8103 h 10000"/>
              <a:gd name="connsiteX15" fmla="*/ 2337 w 9418"/>
              <a:gd name="connsiteY15" fmla="*/ 9108 h 10000"/>
              <a:gd name="connsiteX0" fmla="*/ 6679 w 9682"/>
              <a:gd name="connsiteY0" fmla="*/ 10000 h 10000"/>
              <a:gd name="connsiteX1" fmla="*/ 9679 w 9682"/>
              <a:gd name="connsiteY1" fmla="*/ 6985 h 10000"/>
              <a:gd name="connsiteX2" fmla="*/ 7274 w 9682"/>
              <a:gd name="connsiteY2" fmla="*/ 7279 h 10000"/>
              <a:gd name="connsiteX3" fmla="*/ 5640 w 9682"/>
              <a:gd name="connsiteY3" fmla="*/ 7644 h 10000"/>
              <a:gd name="connsiteX4" fmla="*/ 6210 w 9682"/>
              <a:gd name="connsiteY4" fmla="*/ 4278 h 10000"/>
              <a:gd name="connsiteX5" fmla="*/ 6478 w 9682"/>
              <a:gd name="connsiteY5" fmla="*/ 1846 h 10000"/>
              <a:gd name="connsiteX6" fmla="*/ 6930 w 9682"/>
              <a:gd name="connsiteY6" fmla="*/ 456 h 10000"/>
              <a:gd name="connsiteX7" fmla="*/ 7148 w 9682"/>
              <a:gd name="connsiteY7" fmla="*/ 179 h 10000"/>
              <a:gd name="connsiteX8" fmla="*/ 6863 w 9682"/>
              <a:gd name="connsiteY8" fmla="*/ 45 h 10000"/>
              <a:gd name="connsiteX9" fmla="*/ 4416 w 9682"/>
              <a:gd name="connsiteY9" fmla="*/ 5364 h 10000"/>
              <a:gd name="connsiteX10" fmla="*/ 3854 w 9682"/>
              <a:gd name="connsiteY10" fmla="*/ 8979 h 10000"/>
              <a:gd name="connsiteX11" fmla="*/ 1382 w 9682"/>
              <a:gd name="connsiteY11" fmla="*/ 6645 h 10000"/>
              <a:gd name="connsiteX12" fmla="*/ 0 w 9682"/>
              <a:gd name="connsiteY12" fmla="*/ 6736 h 10000"/>
              <a:gd name="connsiteX13" fmla="*/ 1785 w 9682"/>
              <a:gd name="connsiteY13" fmla="*/ 8103 h 10000"/>
              <a:gd name="connsiteX14" fmla="*/ 2481 w 9682"/>
              <a:gd name="connsiteY14" fmla="*/ 9108 h 10000"/>
              <a:gd name="connsiteX0" fmla="*/ 6898 w 7543"/>
              <a:gd name="connsiteY0" fmla="*/ 10000 h 10000"/>
              <a:gd name="connsiteX1" fmla="*/ 7513 w 7543"/>
              <a:gd name="connsiteY1" fmla="*/ 7279 h 10000"/>
              <a:gd name="connsiteX2" fmla="*/ 5825 w 7543"/>
              <a:gd name="connsiteY2" fmla="*/ 7644 h 10000"/>
              <a:gd name="connsiteX3" fmla="*/ 6414 w 7543"/>
              <a:gd name="connsiteY3" fmla="*/ 4278 h 10000"/>
              <a:gd name="connsiteX4" fmla="*/ 6691 w 7543"/>
              <a:gd name="connsiteY4" fmla="*/ 1846 h 10000"/>
              <a:gd name="connsiteX5" fmla="*/ 7158 w 7543"/>
              <a:gd name="connsiteY5" fmla="*/ 456 h 10000"/>
              <a:gd name="connsiteX6" fmla="*/ 7383 w 7543"/>
              <a:gd name="connsiteY6" fmla="*/ 179 h 10000"/>
              <a:gd name="connsiteX7" fmla="*/ 7088 w 7543"/>
              <a:gd name="connsiteY7" fmla="*/ 45 h 10000"/>
              <a:gd name="connsiteX8" fmla="*/ 4561 w 7543"/>
              <a:gd name="connsiteY8" fmla="*/ 5364 h 10000"/>
              <a:gd name="connsiteX9" fmla="*/ 3981 w 7543"/>
              <a:gd name="connsiteY9" fmla="*/ 8979 h 10000"/>
              <a:gd name="connsiteX10" fmla="*/ 1427 w 7543"/>
              <a:gd name="connsiteY10" fmla="*/ 6645 h 10000"/>
              <a:gd name="connsiteX11" fmla="*/ 0 w 7543"/>
              <a:gd name="connsiteY11" fmla="*/ 6736 h 10000"/>
              <a:gd name="connsiteX12" fmla="*/ 1844 w 7543"/>
              <a:gd name="connsiteY12" fmla="*/ 8103 h 10000"/>
              <a:gd name="connsiteX13" fmla="*/ 2562 w 7543"/>
              <a:gd name="connsiteY13" fmla="*/ 9108 h 10000"/>
              <a:gd name="connsiteX0" fmla="*/ 9145 w 9804"/>
              <a:gd name="connsiteY0" fmla="*/ 10000 h 10000"/>
              <a:gd name="connsiteX1" fmla="*/ 7722 w 9804"/>
              <a:gd name="connsiteY1" fmla="*/ 7644 h 10000"/>
              <a:gd name="connsiteX2" fmla="*/ 8503 w 9804"/>
              <a:gd name="connsiteY2" fmla="*/ 4278 h 10000"/>
              <a:gd name="connsiteX3" fmla="*/ 8870 w 9804"/>
              <a:gd name="connsiteY3" fmla="*/ 1846 h 10000"/>
              <a:gd name="connsiteX4" fmla="*/ 9490 w 9804"/>
              <a:gd name="connsiteY4" fmla="*/ 456 h 10000"/>
              <a:gd name="connsiteX5" fmla="*/ 9788 w 9804"/>
              <a:gd name="connsiteY5" fmla="*/ 179 h 10000"/>
              <a:gd name="connsiteX6" fmla="*/ 9397 w 9804"/>
              <a:gd name="connsiteY6" fmla="*/ 45 h 10000"/>
              <a:gd name="connsiteX7" fmla="*/ 6047 w 9804"/>
              <a:gd name="connsiteY7" fmla="*/ 5364 h 10000"/>
              <a:gd name="connsiteX8" fmla="*/ 5278 w 9804"/>
              <a:gd name="connsiteY8" fmla="*/ 8979 h 10000"/>
              <a:gd name="connsiteX9" fmla="*/ 1892 w 9804"/>
              <a:gd name="connsiteY9" fmla="*/ 6645 h 10000"/>
              <a:gd name="connsiteX10" fmla="*/ 0 w 9804"/>
              <a:gd name="connsiteY10" fmla="*/ 6736 h 10000"/>
              <a:gd name="connsiteX11" fmla="*/ 2445 w 9804"/>
              <a:gd name="connsiteY11" fmla="*/ 8103 h 10000"/>
              <a:gd name="connsiteX12" fmla="*/ 3397 w 9804"/>
              <a:gd name="connsiteY12" fmla="*/ 9108 h 10000"/>
              <a:gd name="connsiteX0" fmla="*/ 7876 w 10000"/>
              <a:gd name="connsiteY0" fmla="*/ 7644 h 9108"/>
              <a:gd name="connsiteX1" fmla="*/ 8673 w 10000"/>
              <a:gd name="connsiteY1" fmla="*/ 4278 h 9108"/>
              <a:gd name="connsiteX2" fmla="*/ 9047 w 10000"/>
              <a:gd name="connsiteY2" fmla="*/ 1846 h 9108"/>
              <a:gd name="connsiteX3" fmla="*/ 9680 w 10000"/>
              <a:gd name="connsiteY3" fmla="*/ 456 h 9108"/>
              <a:gd name="connsiteX4" fmla="*/ 9984 w 10000"/>
              <a:gd name="connsiteY4" fmla="*/ 179 h 9108"/>
              <a:gd name="connsiteX5" fmla="*/ 9585 w 10000"/>
              <a:gd name="connsiteY5" fmla="*/ 45 h 9108"/>
              <a:gd name="connsiteX6" fmla="*/ 6168 w 10000"/>
              <a:gd name="connsiteY6" fmla="*/ 5364 h 9108"/>
              <a:gd name="connsiteX7" fmla="*/ 5384 w 10000"/>
              <a:gd name="connsiteY7" fmla="*/ 8979 h 9108"/>
              <a:gd name="connsiteX8" fmla="*/ 1930 w 10000"/>
              <a:gd name="connsiteY8" fmla="*/ 6645 h 9108"/>
              <a:gd name="connsiteX9" fmla="*/ 0 w 10000"/>
              <a:gd name="connsiteY9" fmla="*/ 6736 h 9108"/>
              <a:gd name="connsiteX10" fmla="*/ 2494 w 10000"/>
              <a:gd name="connsiteY10" fmla="*/ 8103 h 9108"/>
              <a:gd name="connsiteX11" fmla="*/ 3465 w 10000"/>
              <a:gd name="connsiteY11" fmla="*/ 9108 h 9108"/>
              <a:gd name="connsiteX0" fmla="*/ 7876 w 10000"/>
              <a:gd name="connsiteY0" fmla="*/ 8393 h 10000"/>
              <a:gd name="connsiteX1" fmla="*/ 8673 w 10000"/>
              <a:gd name="connsiteY1" fmla="*/ 4697 h 10000"/>
              <a:gd name="connsiteX2" fmla="*/ 9047 w 10000"/>
              <a:gd name="connsiteY2" fmla="*/ 2027 h 10000"/>
              <a:gd name="connsiteX3" fmla="*/ 9680 w 10000"/>
              <a:gd name="connsiteY3" fmla="*/ 501 h 10000"/>
              <a:gd name="connsiteX4" fmla="*/ 9984 w 10000"/>
              <a:gd name="connsiteY4" fmla="*/ 197 h 10000"/>
              <a:gd name="connsiteX5" fmla="*/ 9585 w 10000"/>
              <a:gd name="connsiteY5" fmla="*/ 49 h 10000"/>
              <a:gd name="connsiteX6" fmla="*/ 6168 w 10000"/>
              <a:gd name="connsiteY6" fmla="*/ 5889 h 10000"/>
              <a:gd name="connsiteX7" fmla="*/ 1930 w 10000"/>
              <a:gd name="connsiteY7" fmla="*/ 7296 h 10000"/>
              <a:gd name="connsiteX8" fmla="*/ 0 w 10000"/>
              <a:gd name="connsiteY8" fmla="*/ 7396 h 10000"/>
              <a:gd name="connsiteX9" fmla="*/ 2494 w 10000"/>
              <a:gd name="connsiteY9" fmla="*/ 8897 h 10000"/>
              <a:gd name="connsiteX10" fmla="*/ 3465 w 10000"/>
              <a:gd name="connsiteY10" fmla="*/ 10000 h 10000"/>
              <a:gd name="connsiteX0" fmla="*/ 7876 w 10000"/>
              <a:gd name="connsiteY0" fmla="*/ 8393 h 8897"/>
              <a:gd name="connsiteX1" fmla="*/ 8673 w 10000"/>
              <a:gd name="connsiteY1" fmla="*/ 4697 h 8897"/>
              <a:gd name="connsiteX2" fmla="*/ 9047 w 10000"/>
              <a:gd name="connsiteY2" fmla="*/ 2027 h 8897"/>
              <a:gd name="connsiteX3" fmla="*/ 9680 w 10000"/>
              <a:gd name="connsiteY3" fmla="*/ 501 h 8897"/>
              <a:gd name="connsiteX4" fmla="*/ 9984 w 10000"/>
              <a:gd name="connsiteY4" fmla="*/ 197 h 8897"/>
              <a:gd name="connsiteX5" fmla="*/ 9585 w 10000"/>
              <a:gd name="connsiteY5" fmla="*/ 49 h 8897"/>
              <a:gd name="connsiteX6" fmla="*/ 6168 w 10000"/>
              <a:gd name="connsiteY6" fmla="*/ 5889 h 8897"/>
              <a:gd name="connsiteX7" fmla="*/ 1930 w 10000"/>
              <a:gd name="connsiteY7" fmla="*/ 7296 h 8897"/>
              <a:gd name="connsiteX8" fmla="*/ 0 w 10000"/>
              <a:gd name="connsiteY8" fmla="*/ 7396 h 8897"/>
              <a:gd name="connsiteX9" fmla="*/ 2494 w 10000"/>
              <a:gd name="connsiteY9" fmla="*/ 8897 h 8897"/>
              <a:gd name="connsiteX0" fmla="*/ 6136 w 8260"/>
              <a:gd name="connsiteY0" fmla="*/ 9434 h 10000"/>
              <a:gd name="connsiteX1" fmla="*/ 6933 w 8260"/>
              <a:gd name="connsiteY1" fmla="*/ 5279 h 10000"/>
              <a:gd name="connsiteX2" fmla="*/ 7307 w 8260"/>
              <a:gd name="connsiteY2" fmla="*/ 2278 h 10000"/>
              <a:gd name="connsiteX3" fmla="*/ 7940 w 8260"/>
              <a:gd name="connsiteY3" fmla="*/ 563 h 10000"/>
              <a:gd name="connsiteX4" fmla="*/ 8244 w 8260"/>
              <a:gd name="connsiteY4" fmla="*/ 221 h 10000"/>
              <a:gd name="connsiteX5" fmla="*/ 7845 w 8260"/>
              <a:gd name="connsiteY5" fmla="*/ 55 h 10000"/>
              <a:gd name="connsiteX6" fmla="*/ 4428 w 8260"/>
              <a:gd name="connsiteY6" fmla="*/ 6619 h 10000"/>
              <a:gd name="connsiteX7" fmla="*/ 190 w 8260"/>
              <a:gd name="connsiteY7" fmla="*/ 8201 h 10000"/>
              <a:gd name="connsiteX8" fmla="*/ 754 w 8260"/>
              <a:gd name="connsiteY8" fmla="*/ 10000 h 10000"/>
              <a:gd name="connsiteX0" fmla="*/ 6516 w 9087"/>
              <a:gd name="connsiteY0" fmla="*/ 9434 h 10000"/>
              <a:gd name="connsiteX1" fmla="*/ 7480 w 9087"/>
              <a:gd name="connsiteY1" fmla="*/ 5279 h 10000"/>
              <a:gd name="connsiteX2" fmla="*/ 7933 w 9087"/>
              <a:gd name="connsiteY2" fmla="*/ 2278 h 10000"/>
              <a:gd name="connsiteX3" fmla="*/ 8700 w 9087"/>
              <a:gd name="connsiteY3" fmla="*/ 563 h 10000"/>
              <a:gd name="connsiteX4" fmla="*/ 9068 w 9087"/>
              <a:gd name="connsiteY4" fmla="*/ 221 h 10000"/>
              <a:gd name="connsiteX5" fmla="*/ 8585 w 9087"/>
              <a:gd name="connsiteY5" fmla="*/ 55 h 10000"/>
              <a:gd name="connsiteX6" fmla="*/ 4448 w 9087"/>
              <a:gd name="connsiteY6" fmla="*/ 6619 h 10000"/>
              <a:gd name="connsiteX7" fmla="*/ 0 w 9087"/>
              <a:gd name="connsiteY7" fmla="*/ 10000 h 10000"/>
              <a:gd name="connsiteX0" fmla="*/ 2277 w 5106"/>
              <a:gd name="connsiteY0" fmla="*/ 9434 h 9434"/>
              <a:gd name="connsiteX1" fmla="*/ 3338 w 5106"/>
              <a:gd name="connsiteY1" fmla="*/ 5279 h 9434"/>
              <a:gd name="connsiteX2" fmla="*/ 3836 w 5106"/>
              <a:gd name="connsiteY2" fmla="*/ 2278 h 9434"/>
              <a:gd name="connsiteX3" fmla="*/ 4680 w 5106"/>
              <a:gd name="connsiteY3" fmla="*/ 563 h 9434"/>
              <a:gd name="connsiteX4" fmla="*/ 5085 w 5106"/>
              <a:gd name="connsiteY4" fmla="*/ 221 h 9434"/>
              <a:gd name="connsiteX5" fmla="*/ 4554 w 5106"/>
              <a:gd name="connsiteY5" fmla="*/ 55 h 9434"/>
              <a:gd name="connsiteX6" fmla="*/ 1 w 5106"/>
              <a:gd name="connsiteY6" fmla="*/ 6619 h 9434"/>
              <a:gd name="connsiteX0" fmla="*/ 6536 w 10000"/>
              <a:gd name="connsiteY0" fmla="*/ 5596 h 7016"/>
              <a:gd name="connsiteX1" fmla="*/ 7512 w 10000"/>
              <a:gd name="connsiteY1" fmla="*/ 2415 h 7016"/>
              <a:gd name="connsiteX2" fmla="*/ 9165 w 10000"/>
              <a:gd name="connsiteY2" fmla="*/ 597 h 7016"/>
              <a:gd name="connsiteX3" fmla="*/ 9958 w 10000"/>
              <a:gd name="connsiteY3" fmla="*/ 234 h 7016"/>
              <a:gd name="connsiteX4" fmla="*/ 8918 w 10000"/>
              <a:gd name="connsiteY4" fmla="*/ 58 h 7016"/>
              <a:gd name="connsiteX5" fmla="*/ 1 w 10000"/>
              <a:gd name="connsiteY5" fmla="*/ 7016 h 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7016">
                <a:moveTo>
                  <a:pt x="6536" y="5596"/>
                </a:moveTo>
                <a:cubicBezTo>
                  <a:pt x="6411" y="5163"/>
                  <a:pt x="7238" y="3349"/>
                  <a:pt x="7512" y="2415"/>
                </a:cubicBezTo>
                <a:cubicBezTo>
                  <a:pt x="7823" y="1486"/>
                  <a:pt x="8791" y="805"/>
                  <a:pt x="9165" y="597"/>
                </a:cubicBezTo>
                <a:cubicBezTo>
                  <a:pt x="9527" y="378"/>
                  <a:pt x="9958" y="234"/>
                  <a:pt x="9958" y="234"/>
                </a:cubicBezTo>
                <a:cubicBezTo>
                  <a:pt x="9958" y="234"/>
                  <a:pt x="10322" y="-140"/>
                  <a:pt x="8918" y="58"/>
                </a:cubicBezTo>
                <a:cubicBezTo>
                  <a:pt x="3207" y="871"/>
                  <a:pt x="-60" y="4866"/>
                  <a:pt x="1" y="7016"/>
                </a:cubicBezTo>
              </a:path>
            </a:pathLst>
          </a:custGeom>
          <a:gradFill>
            <a:gsLst>
              <a:gs pos="100000">
                <a:schemeClr val="tx2">
                  <a:alpha val="0"/>
                </a:schemeClr>
              </a:gs>
              <a:gs pos="29000">
                <a:schemeClr val="tx2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" name="Freeform 9"/>
          <p:cNvSpPr>
            <a:spLocks/>
          </p:cNvSpPr>
          <p:nvPr/>
        </p:nvSpPr>
        <p:spPr bwMode="auto">
          <a:xfrm>
            <a:off x="6070331" y="2918562"/>
            <a:ext cx="1218712" cy="962757"/>
          </a:xfrm>
          <a:custGeom>
            <a:avLst/>
            <a:gdLst>
              <a:gd name="T0" fmla="*/ 605 w 1348"/>
              <a:gd name="T1" fmla="*/ 1916 h 1932"/>
              <a:gd name="T2" fmla="*/ 771 w 1348"/>
              <a:gd name="T3" fmla="*/ 1531 h 1932"/>
              <a:gd name="T4" fmla="*/ 937 w 1348"/>
              <a:gd name="T5" fmla="*/ 1420 h 1932"/>
              <a:gd name="T6" fmla="*/ 1177 w 1348"/>
              <a:gd name="T7" fmla="*/ 1425 h 1932"/>
              <a:gd name="T8" fmla="*/ 1196 w 1348"/>
              <a:gd name="T9" fmla="*/ 1384 h 1932"/>
              <a:gd name="T10" fmla="*/ 972 w 1348"/>
              <a:gd name="T11" fmla="*/ 1304 h 1932"/>
              <a:gd name="T12" fmla="*/ 695 w 1348"/>
              <a:gd name="T13" fmla="*/ 1491 h 1932"/>
              <a:gd name="T14" fmla="*/ 797 w 1348"/>
              <a:gd name="T15" fmla="*/ 1247 h 1932"/>
              <a:gd name="T16" fmla="*/ 1155 w 1348"/>
              <a:gd name="T17" fmla="*/ 875 h 1932"/>
              <a:gd name="T18" fmla="*/ 1312 w 1348"/>
              <a:gd name="T19" fmla="*/ 807 h 1932"/>
              <a:gd name="T20" fmla="*/ 1267 w 1348"/>
              <a:gd name="T21" fmla="*/ 777 h 1932"/>
              <a:gd name="T22" fmla="*/ 1151 w 1348"/>
              <a:gd name="T23" fmla="*/ 781 h 1932"/>
              <a:gd name="T24" fmla="*/ 868 w 1348"/>
              <a:gd name="T25" fmla="*/ 911 h 1932"/>
              <a:gd name="T26" fmla="*/ 641 w 1348"/>
              <a:gd name="T27" fmla="*/ 1316 h 1932"/>
              <a:gd name="T28" fmla="*/ 673 w 1348"/>
              <a:gd name="T29" fmla="*/ 956 h 1932"/>
              <a:gd name="T30" fmla="*/ 741 w 1348"/>
              <a:gd name="T31" fmla="*/ 541 h 1932"/>
              <a:gd name="T32" fmla="*/ 773 w 1348"/>
              <a:gd name="T33" fmla="*/ 241 h 1932"/>
              <a:gd name="T34" fmla="*/ 827 w 1348"/>
              <a:gd name="T35" fmla="*/ 69 h 1932"/>
              <a:gd name="T36" fmla="*/ 853 w 1348"/>
              <a:gd name="T37" fmla="*/ 35 h 1932"/>
              <a:gd name="T38" fmla="*/ 819 w 1348"/>
              <a:gd name="T39" fmla="*/ 19 h 1932"/>
              <a:gd name="T40" fmla="*/ 527 w 1348"/>
              <a:gd name="T41" fmla="*/ 675 h 1932"/>
              <a:gd name="T42" fmla="*/ 521 w 1348"/>
              <a:gd name="T43" fmla="*/ 1321 h 1932"/>
              <a:gd name="T44" fmla="*/ 460 w 1348"/>
              <a:gd name="T45" fmla="*/ 1121 h 1932"/>
              <a:gd name="T46" fmla="*/ 165 w 1348"/>
              <a:gd name="T47" fmla="*/ 833 h 1932"/>
              <a:gd name="T48" fmla="*/ 0 w 1348"/>
              <a:gd name="T49" fmla="*/ 844 h 1932"/>
              <a:gd name="T50" fmla="*/ 213 w 1348"/>
              <a:gd name="T51" fmla="*/ 1013 h 1932"/>
              <a:gd name="T52" fmla="*/ 296 w 1348"/>
              <a:gd name="T53" fmla="*/ 1137 h 1932"/>
              <a:gd name="T54" fmla="*/ 376 w 1348"/>
              <a:gd name="T55" fmla="*/ 1272 h 1932"/>
              <a:gd name="T56" fmla="*/ 505 w 1348"/>
              <a:gd name="T57" fmla="*/ 1679 h 1932"/>
              <a:gd name="T58" fmla="*/ 235 w 1348"/>
              <a:gd name="T59" fmla="*/ 1524 h 1932"/>
              <a:gd name="T60" fmla="*/ 27 w 1348"/>
              <a:gd name="T61" fmla="*/ 1628 h 1932"/>
              <a:gd name="T62" fmla="*/ 373 w 1348"/>
              <a:gd name="T63" fmla="*/ 1660 h 1932"/>
              <a:gd name="T64" fmla="*/ 551 w 1348"/>
              <a:gd name="T65" fmla="*/ 1920 h 1932"/>
              <a:gd name="T66" fmla="*/ 605 w 1348"/>
              <a:gd name="T67" fmla="*/ 1916 h 1932"/>
              <a:gd name="connsiteX0" fmla="*/ 4088 w 9792"/>
              <a:gd name="connsiteY0" fmla="*/ 9870 h 9879"/>
              <a:gd name="connsiteX1" fmla="*/ 5720 w 9792"/>
              <a:gd name="connsiteY1" fmla="*/ 7856 h 9879"/>
              <a:gd name="connsiteX2" fmla="*/ 6951 w 9792"/>
              <a:gd name="connsiteY2" fmla="*/ 7282 h 9879"/>
              <a:gd name="connsiteX3" fmla="*/ 8731 w 9792"/>
              <a:gd name="connsiteY3" fmla="*/ 7308 h 9879"/>
              <a:gd name="connsiteX4" fmla="*/ 8872 w 9792"/>
              <a:gd name="connsiteY4" fmla="*/ 7096 h 9879"/>
              <a:gd name="connsiteX5" fmla="*/ 7211 w 9792"/>
              <a:gd name="connsiteY5" fmla="*/ 6681 h 9879"/>
              <a:gd name="connsiteX6" fmla="*/ 5156 w 9792"/>
              <a:gd name="connsiteY6" fmla="*/ 7649 h 9879"/>
              <a:gd name="connsiteX7" fmla="*/ 5912 w 9792"/>
              <a:gd name="connsiteY7" fmla="*/ 6386 h 9879"/>
              <a:gd name="connsiteX8" fmla="*/ 8568 w 9792"/>
              <a:gd name="connsiteY8" fmla="*/ 4461 h 9879"/>
              <a:gd name="connsiteX9" fmla="*/ 9733 w 9792"/>
              <a:gd name="connsiteY9" fmla="*/ 4109 h 9879"/>
              <a:gd name="connsiteX10" fmla="*/ 9399 w 9792"/>
              <a:gd name="connsiteY10" fmla="*/ 3954 h 9879"/>
              <a:gd name="connsiteX11" fmla="*/ 8539 w 9792"/>
              <a:gd name="connsiteY11" fmla="*/ 3974 h 9879"/>
              <a:gd name="connsiteX12" fmla="*/ 6439 w 9792"/>
              <a:gd name="connsiteY12" fmla="*/ 4647 h 9879"/>
              <a:gd name="connsiteX13" fmla="*/ 4755 w 9792"/>
              <a:gd name="connsiteY13" fmla="*/ 6744 h 9879"/>
              <a:gd name="connsiteX14" fmla="*/ 4993 w 9792"/>
              <a:gd name="connsiteY14" fmla="*/ 4880 h 9879"/>
              <a:gd name="connsiteX15" fmla="*/ 5497 w 9792"/>
              <a:gd name="connsiteY15" fmla="*/ 2732 h 9879"/>
              <a:gd name="connsiteX16" fmla="*/ 5734 w 9792"/>
              <a:gd name="connsiteY16" fmla="*/ 1179 h 9879"/>
              <a:gd name="connsiteX17" fmla="*/ 6135 w 9792"/>
              <a:gd name="connsiteY17" fmla="*/ 289 h 9879"/>
              <a:gd name="connsiteX18" fmla="*/ 6328 w 9792"/>
              <a:gd name="connsiteY18" fmla="*/ 113 h 9879"/>
              <a:gd name="connsiteX19" fmla="*/ 6076 w 9792"/>
              <a:gd name="connsiteY19" fmla="*/ 30 h 9879"/>
              <a:gd name="connsiteX20" fmla="*/ 3909 w 9792"/>
              <a:gd name="connsiteY20" fmla="*/ 3426 h 9879"/>
              <a:gd name="connsiteX21" fmla="*/ 3865 w 9792"/>
              <a:gd name="connsiteY21" fmla="*/ 6769 h 9879"/>
              <a:gd name="connsiteX22" fmla="*/ 3412 w 9792"/>
              <a:gd name="connsiteY22" fmla="*/ 5734 h 9879"/>
              <a:gd name="connsiteX23" fmla="*/ 1224 w 9792"/>
              <a:gd name="connsiteY23" fmla="*/ 4244 h 9879"/>
              <a:gd name="connsiteX24" fmla="*/ 0 w 9792"/>
              <a:gd name="connsiteY24" fmla="*/ 4301 h 9879"/>
              <a:gd name="connsiteX25" fmla="*/ 1580 w 9792"/>
              <a:gd name="connsiteY25" fmla="*/ 5175 h 9879"/>
              <a:gd name="connsiteX26" fmla="*/ 2196 w 9792"/>
              <a:gd name="connsiteY26" fmla="*/ 5817 h 9879"/>
              <a:gd name="connsiteX27" fmla="*/ 2789 w 9792"/>
              <a:gd name="connsiteY27" fmla="*/ 6516 h 9879"/>
              <a:gd name="connsiteX28" fmla="*/ 3746 w 9792"/>
              <a:gd name="connsiteY28" fmla="*/ 8622 h 9879"/>
              <a:gd name="connsiteX29" fmla="*/ 1743 w 9792"/>
              <a:gd name="connsiteY29" fmla="*/ 7820 h 9879"/>
              <a:gd name="connsiteX30" fmla="*/ 200 w 9792"/>
              <a:gd name="connsiteY30" fmla="*/ 8359 h 9879"/>
              <a:gd name="connsiteX31" fmla="*/ 2767 w 9792"/>
              <a:gd name="connsiteY31" fmla="*/ 8524 h 9879"/>
              <a:gd name="connsiteX32" fmla="*/ 4088 w 9792"/>
              <a:gd name="connsiteY32" fmla="*/ 9870 h 9879"/>
              <a:gd name="connsiteX0" fmla="*/ 2826 w 10000"/>
              <a:gd name="connsiteY0" fmla="*/ 8628 h 8728"/>
              <a:gd name="connsiteX1" fmla="*/ 5842 w 10000"/>
              <a:gd name="connsiteY1" fmla="*/ 7952 h 8728"/>
              <a:gd name="connsiteX2" fmla="*/ 7099 w 10000"/>
              <a:gd name="connsiteY2" fmla="*/ 7371 h 8728"/>
              <a:gd name="connsiteX3" fmla="*/ 8916 w 10000"/>
              <a:gd name="connsiteY3" fmla="*/ 7398 h 8728"/>
              <a:gd name="connsiteX4" fmla="*/ 9060 w 10000"/>
              <a:gd name="connsiteY4" fmla="*/ 7183 h 8728"/>
              <a:gd name="connsiteX5" fmla="*/ 7364 w 10000"/>
              <a:gd name="connsiteY5" fmla="*/ 6763 h 8728"/>
              <a:gd name="connsiteX6" fmla="*/ 5266 w 10000"/>
              <a:gd name="connsiteY6" fmla="*/ 7743 h 8728"/>
              <a:gd name="connsiteX7" fmla="*/ 6038 w 10000"/>
              <a:gd name="connsiteY7" fmla="*/ 6464 h 8728"/>
              <a:gd name="connsiteX8" fmla="*/ 8750 w 10000"/>
              <a:gd name="connsiteY8" fmla="*/ 4516 h 8728"/>
              <a:gd name="connsiteX9" fmla="*/ 9940 w 10000"/>
              <a:gd name="connsiteY9" fmla="*/ 4159 h 8728"/>
              <a:gd name="connsiteX10" fmla="*/ 9599 w 10000"/>
              <a:gd name="connsiteY10" fmla="*/ 4002 h 8728"/>
              <a:gd name="connsiteX11" fmla="*/ 8720 w 10000"/>
              <a:gd name="connsiteY11" fmla="*/ 4023 h 8728"/>
              <a:gd name="connsiteX12" fmla="*/ 6576 w 10000"/>
              <a:gd name="connsiteY12" fmla="*/ 4704 h 8728"/>
              <a:gd name="connsiteX13" fmla="*/ 4856 w 10000"/>
              <a:gd name="connsiteY13" fmla="*/ 6827 h 8728"/>
              <a:gd name="connsiteX14" fmla="*/ 5099 w 10000"/>
              <a:gd name="connsiteY14" fmla="*/ 4940 h 8728"/>
              <a:gd name="connsiteX15" fmla="*/ 5614 w 10000"/>
              <a:gd name="connsiteY15" fmla="*/ 2765 h 8728"/>
              <a:gd name="connsiteX16" fmla="*/ 5856 w 10000"/>
              <a:gd name="connsiteY16" fmla="*/ 1193 h 8728"/>
              <a:gd name="connsiteX17" fmla="*/ 6265 w 10000"/>
              <a:gd name="connsiteY17" fmla="*/ 293 h 8728"/>
              <a:gd name="connsiteX18" fmla="*/ 6462 w 10000"/>
              <a:gd name="connsiteY18" fmla="*/ 114 h 8728"/>
              <a:gd name="connsiteX19" fmla="*/ 6205 w 10000"/>
              <a:gd name="connsiteY19" fmla="*/ 30 h 8728"/>
              <a:gd name="connsiteX20" fmla="*/ 3992 w 10000"/>
              <a:gd name="connsiteY20" fmla="*/ 3468 h 8728"/>
              <a:gd name="connsiteX21" fmla="*/ 3947 w 10000"/>
              <a:gd name="connsiteY21" fmla="*/ 6852 h 8728"/>
              <a:gd name="connsiteX22" fmla="*/ 3484 w 10000"/>
              <a:gd name="connsiteY22" fmla="*/ 5804 h 8728"/>
              <a:gd name="connsiteX23" fmla="*/ 1250 w 10000"/>
              <a:gd name="connsiteY23" fmla="*/ 4296 h 8728"/>
              <a:gd name="connsiteX24" fmla="*/ 0 w 10000"/>
              <a:gd name="connsiteY24" fmla="*/ 4354 h 8728"/>
              <a:gd name="connsiteX25" fmla="*/ 1614 w 10000"/>
              <a:gd name="connsiteY25" fmla="*/ 5238 h 8728"/>
              <a:gd name="connsiteX26" fmla="*/ 2243 w 10000"/>
              <a:gd name="connsiteY26" fmla="*/ 5888 h 8728"/>
              <a:gd name="connsiteX27" fmla="*/ 2848 w 10000"/>
              <a:gd name="connsiteY27" fmla="*/ 6596 h 8728"/>
              <a:gd name="connsiteX28" fmla="*/ 3826 w 10000"/>
              <a:gd name="connsiteY28" fmla="*/ 8728 h 8728"/>
              <a:gd name="connsiteX29" fmla="*/ 1780 w 10000"/>
              <a:gd name="connsiteY29" fmla="*/ 7916 h 8728"/>
              <a:gd name="connsiteX30" fmla="*/ 204 w 10000"/>
              <a:gd name="connsiteY30" fmla="*/ 8461 h 8728"/>
              <a:gd name="connsiteX31" fmla="*/ 2826 w 10000"/>
              <a:gd name="connsiteY31" fmla="*/ 8628 h 8728"/>
              <a:gd name="connsiteX0" fmla="*/ 2826 w 10000"/>
              <a:gd name="connsiteY0" fmla="*/ 9885 h 9885"/>
              <a:gd name="connsiteX1" fmla="*/ 5842 w 10000"/>
              <a:gd name="connsiteY1" fmla="*/ 9111 h 9885"/>
              <a:gd name="connsiteX2" fmla="*/ 7099 w 10000"/>
              <a:gd name="connsiteY2" fmla="*/ 8445 h 9885"/>
              <a:gd name="connsiteX3" fmla="*/ 8916 w 10000"/>
              <a:gd name="connsiteY3" fmla="*/ 8476 h 9885"/>
              <a:gd name="connsiteX4" fmla="*/ 9060 w 10000"/>
              <a:gd name="connsiteY4" fmla="*/ 8230 h 9885"/>
              <a:gd name="connsiteX5" fmla="*/ 7364 w 10000"/>
              <a:gd name="connsiteY5" fmla="*/ 7749 h 9885"/>
              <a:gd name="connsiteX6" fmla="*/ 5266 w 10000"/>
              <a:gd name="connsiteY6" fmla="*/ 8871 h 9885"/>
              <a:gd name="connsiteX7" fmla="*/ 6038 w 10000"/>
              <a:gd name="connsiteY7" fmla="*/ 7406 h 9885"/>
              <a:gd name="connsiteX8" fmla="*/ 8750 w 10000"/>
              <a:gd name="connsiteY8" fmla="*/ 5174 h 9885"/>
              <a:gd name="connsiteX9" fmla="*/ 9940 w 10000"/>
              <a:gd name="connsiteY9" fmla="*/ 4765 h 9885"/>
              <a:gd name="connsiteX10" fmla="*/ 9599 w 10000"/>
              <a:gd name="connsiteY10" fmla="*/ 4585 h 9885"/>
              <a:gd name="connsiteX11" fmla="*/ 8720 w 10000"/>
              <a:gd name="connsiteY11" fmla="*/ 4609 h 9885"/>
              <a:gd name="connsiteX12" fmla="*/ 6576 w 10000"/>
              <a:gd name="connsiteY12" fmla="*/ 5390 h 9885"/>
              <a:gd name="connsiteX13" fmla="*/ 4856 w 10000"/>
              <a:gd name="connsiteY13" fmla="*/ 7822 h 9885"/>
              <a:gd name="connsiteX14" fmla="*/ 5099 w 10000"/>
              <a:gd name="connsiteY14" fmla="*/ 5660 h 9885"/>
              <a:gd name="connsiteX15" fmla="*/ 5614 w 10000"/>
              <a:gd name="connsiteY15" fmla="*/ 3168 h 9885"/>
              <a:gd name="connsiteX16" fmla="*/ 5856 w 10000"/>
              <a:gd name="connsiteY16" fmla="*/ 1367 h 9885"/>
              <a:gd name="connsiteX17" fmla="*/ 6265 w 10000"/>
              <a:gd name="connsiteY17" fmla="*/ 336 h 9885"/>
              <a:gd name="connsiteX18" fmla="*/ 6462 w 10000"/>
              <a:gd name="connsiteY18" fmla="*/ 131 h 9885"/>
              <a:gd name="connsiteX19" fmla="*/ 6205 w 10000"/>
              <a:gd name="connsiteY19" fmla="*/ 34 h 9885"/>
              <a:gd name="connsiteX20" fmla="*/ 3992 w 10000"/>
              <a:gd name="connsiteY20" fmla="*/ 3973 h 9885"/>
              <a:gd name="connsiteX21" fmla="*/ 3947 w 10000"/>
              <a:gd name="connsiteY21" fmla="*/ 7851 h 9885"/>
              <a:gd name="connsiteX22" fmla="*/ 3484 w 10000"/>
              <a:gd name="connsiteY22" fmla="*/ 6650 h 9885"/>
              <a:gd name="connsiteX23" fmla="*/ 1250 w 10000"/>
              <a:gd name="connsiteY23" fmla="*/ 4922 h 9885"/>
              <a:gd name="connsiteX24" fmla="*/ 0 w 10000"/>
              <a:gd name="connsiteY24" fmla="*/ 4989 h 9885"/>
              <a:gd name="connsiteX25" fmla="*/ 1614 w 10000"/>
              <a:gd name="connsiteY25" fmla="*/ 6001 h 9885"/>
              <a:gd name="connsiteX26" fmla="*/ 2243 w 10000"/>
              <a:gd name="connsiteY26" fmla="*/ 6746 h 9885"/>
              <a:gd name="connsiteX27" fmla="*/ 2848 w 10000"/>
              <a:gd name="connsiteY27" fmla="*/ 7557 h 9885"/>
              <a:gd name="connsiteX28" fmla="*/ 1780 w 10000"/>
              <a:gd name="connsiteY28" fmla="*/ 9070 h 9885"/>
              <a:gd name="connsiteX29" fmla="*/ 204 w 10000"/>
              <a:gd name="connsiteY29" fmla="*/ 9694 h 9885"/>
              <a:gd name="connsiteX30" fmla="*/ 2826 w 10000"/>
              <a:gd name="connsiteY30" fmla="*/ 9885 h 9885"/>
              <a:gd name="connsiteX0" fmla="*/ 204 w 10000"/>
              <a:gd name="connsiteY0" fmla="*/ 9807 h 9807"/>
              <a:gd name="connsiteX1" fmla="*/ 5842 w 10000"/>
              <a:gd name="connsiteY1" fmla="*/ 9217 h 9807"/>
              <a:gd name="connsiteX2" fmla="*/ 7099 w 10000"/>
              <a:gd name="connsiteY2" fmla="*/ 8543 h 9807"/>
              <a:gd name="connsiteX3" fmla="*/ 8916 w 10000"/>
              <a:gd name="connsiteY3" fmla="*/ 8575 h 9807"/>
              <a:gd name="connsiteX4" fmla="*/ 9060 w 10000"/>
              <a:gd name="connsiteY4" fmla="*/ 8326 h 9807"/>
              <a:gd name="connsiteX5" fmla="*/ 7364 w 10000"/>
              <a:gd name="connsiteY5" fmla="*/ 7839 h 9807"/>
              <a:gd name="connsiteX6" fmla="*/ 5266 w 10000"/>
              <a:gd name="connsiteY6" fmla="*/ 8974 h 9807"/>
              <a:gd name="connsiteX7" fmla="*/ 6038 w 10000"/>
              <a:gd name="connsiteY7" fmla="*/ 7492 h 9807"/>
              <a:gd name="connsiteX8" fmla="*/ 8750 w 10000"/>
              <a:gd name="connsiteY8" fmla="*/ 5234 h 9807"/>
              <a:gd name="connsiteX9" fmla="*/ 9940 w 10000"/>
              <a:gd name="connsiteY9" fmla="*/ 4820 h 9807"/>
              <a:gd name="connsiteX10" fmla="*/ 9599 w 10000"/>
              <a:gd name="connsiteY10" fmla="*/ 4638 h 9807"/>
              <a:gd name="connsiteX11" fmla="*/ 8720 w 10000"/>
              <a:gd name="connsiteY11" fmla="*/ 4663 h 9807"/>
              <a:gd name="connsiteX12" fmla="*/ 6576 w 10000"/>
              <a:gd name="connsiteY12" fmla="*/ 5453 h 9807"/>
              <a:gd name="connsiteX13" fmla="*/ 4856 w 10000"/>
              <a:gd name="connsiteY13" fmla="*/ 7913 h 9807"/>
              <a:gd name="connsiteX14" fmla="*/ 5099 w 10000"/>
              <a:gd name="connsiteY14" fmla="*/ 5726 h 9807"/>
              <a:gd name="connsiteX15" fmla="*/ 5614 w 10000"/>
              <a:gd name="connsiteY15" fmla="*/ 3205 h 9807"/>
              <a:gd name="connsiteX16" fmla="*/ 5856 w 10000"/>
              <a:gd name="connsiteY16" fmla="*/ 1383 h 9807"/>
              <a:gd name="connsiteX17" fmla="*/ 6265 w 10000"/>
              <a:gd name="connsiteY17" fmla="*/ 340 h 9807"/>
              <a:gd name="connsiteX18" fmla="*/ 6462 w 10000"/>
              <a:gd name="connsiteY18" fmla="*/ 133 h 9807"/>
              <a:gd name="connsiteX19" fmla="*/ 6205 w 10000"/>
              <a:gd name="connsiteY19" fmla="*/ 34 h 9807"/>
              <a:gd name="connsiteX20" fmla="*/ 3992 w 10000"/>
              <a:gd name="connsiteY20" fmla="*/ 4019 h 9807"/>
              <a:gd name="connsiteX21" fmla="*/ 3947 w 10000"/>
              <a:gd name="connsiteY21" fmla="*/ 7942 h 9807"/>
              <a:gd name="connsiteX22" fmla="*/ 3484 w 10000"/>
              <a:gd name="connsiteY22" fmla="*/ 6727 h 9807"/>
              <a:gd name="connsiteX23" fmla="*/ 1250 w 10000"/>
              <a:gd name="connsiteY23" fmla="*/ 4979 h 9807"/>
              <a:gd name="connsiteX24" fmla="*/ 0 w 10000"/>
              <a:gd name="connsiteY24" fmla="*/ 5047 h 9807"/>
              <a:gd name="connsiteX25" fmla="*/ 1614 w 10000"/>
              <a:gd name="connsiteY25" fmla="*/ 6071 h 9807"/>
              <a:gd name="connsiteX26" fmla="*/ 2243 w 10000"/>
              <a:gd name="connsiteY26" fmla="*/ 6824 h 9807"/>
              <a:gd name="connsiteX27" fmla="*/ 2848 w 10000"/>
              <a:gd name="connsiteY27" fmla="*/ 7645 h 9807"/>
              <a:gd name="connsiteX28" fmla="*/ 1780 w 10000"/>
              <a:gd name="connsiteY28" fmla="*/ 9176 h 9807"/>
              <a:gd name="connsiteX29" fmla="*/ 204 w 10000"/>
              <a:gd name="connsiteY29" fmla="*/ 9807 h 9807"/>
              <a:gd name="connsiteX0" fmla="*/ 1780 w 10000"/>
              <a:gd name="connsiteY0" fmla="*/ 9357 h 9519"/>
              <a:gd name="connsiteX1" fmla="*/ 5842 w 10000"/>
              <a:gd name="connsiteY1" fmla="*/ 9398 h 9519"/>
              <a:gd name="connsiteX2" fmla="*/ 7099 w 10000"/>
              <a:gd name="connsiteY2" fmla="*/ 8711 h 9519"/>
              <a:gd name="connsiteX3" fmla="*/ 8916 w 10000"/>
              <a:gd name="connsiteY3" fmla="*/ 8744 h 9519"/>
              <a:gd name="connsiteX4" fmla="*/ 9060 w 10000"/>
              <a:gd name="connsiteY4" fmla="*/ 8490 h 9519"/>
              <a:gd name="connsiteX5" fmla="*/ 7364 w 10000"/>
              <a:gd name="connsiteY5" fmla="*/ 7993 h 9519"/>
              <a:gd name="connsiteX6" fmla="*/ 5266 w 10000"/>
              <a:gd name="connsiteY6" fmla="*/ 9151 h 9519"/>
              <a:gd name="connsiteX7" fmla="*/ 6038 w 10000"/>
              <a:gd name="connsiteY7" fmla="*/ 7639 h 9519"/>
              <a:gd name="connsiteX8" fmla="*/ 8750 w 10000"/>
              <a:gd name="connsiteY8" fmla="*/ 5337 h 9519"/>
              <a:gd name="connsiteX9" fmla="*/ 9940 w 10000"/>
              <a:gd name="connsiteY9" fmla="*/ 4915 h 9519"/>
              <a:gd name="connsiteX10" fmla="*/ 9599 w 10000"/>
              <a:gd name="connsiteY10" fmla="*/ 4729 h 9519"/>
              <a:gd name="connsiteX11" fmla="*/ 8720 w 10000"/>
              <a:gd name="connsiteY11" fmla="*/ 4755 h 9519"/>
              <a:gd name="connsiteX12" fmla="*/ 6576 w 10000"/>
              <a:gd name="connsiteY12" fmla="*/ 5560 h 9519"/>
              <a:gd name="connsiteX13" fmla="*/ 4856 w 10000"/>
              <a:gd name="connsiteY13" fmla="*/ 8069 h 9519"/>
              <a:gd name="connsiteX14" fmla="*/ 5099 w 10000"/>
              <a:gd name="connsiteY14" fmla="*/ 5839 h 9519"/>
              <a:gd name="connsiteX15" fmla="*/ 5614 w 10000"/>
              <a:gd name="connsiteY15" fmla="*/ 3268 h 9519"/>
              <a:gd name="connsiteX16" fmla="*/ 5856 w 10000"/>
              <a:gd name="connsiteY16" fmla="*/ 1410 h 9519"/>
              <a:gd name="connsiteX17" fmla="*/ 6265 w 10000"/>
              <a:gd name="connsiteY17" fmla="*/ 347 h 9519"/>
              <a:gd name="connsiteX18" fmla="*/ 6462 w 10000"/>
              <a:gd name="connsiteY18" fmla="*/ 136 h 9519"/>
              <a:gd name="connsiteX19" fmla="*/ 6205 w 10000"/>
              <a:gd name="connsiteY19" fmla="*/ 35 h 9519"/>
              <a:gd name="connsiteX20" fmla="*/ 3992 w 10000"/>
              <a:gd name="connsiteY20" fmla="*/ 4098 h 9519"/>
              <a:gd name="connsiteX21" fmla="*/ 3947 w 10000"/>
              <a:gd name="connsiteY21" fmla="*/ 8098 h 9519"/>
              <a:gd name="connsiteX22" fmla="*/ 3484 w 10000"/>
              <a:gd name="connsiteY22" fmla="*/ 6859 h 9519"/>
              <a:gd name="connsiteX23" fmla="*/ 1250 w 10000"/>
              <a:gd name="connsiteY23" fmla="*/ 5077 h 9519"/>
              <a:gd name="connsiteX24" fmla="*/ 0 w 10000"/>
              <a:gd name="connsiteY24" fmla="*/ 5146 h 9519"/>
              <a:gd name="connsiteX25" fmla="*/ 1614 w 10000"/>
              <a:gd name="connsiteY25" fmla="*/ 6190 h 9519"/>
              <a:gd name="connsiteX26" fmla="*/ 2243 w 10000"/>
              <a:gd name="connsiteY26" fmla="*/ 6958 h 9519"/>
              <a:gd name="connsiteX27" fmla="*/ 2848 w 10000"/>
              <a:gd name="connsiteY27" fmla="*/ 7795 h 9519"/>
              <a:gd name="connsiteX28" fmla="*/ 1780 w 10000"/>
              <a:gd name="connsiteY28" fmla="*/ 9357 h 9519"/>
              <a:gd name="connsiteX0" fmla="*/ 2848 w 10000"/>
              <a:gd name="connsiteY0" fmla="*/ 8189 h 9892"/>
              <a:gd name="connsiteX1" fmla="*/ 5842 w 10000"/>
              <a:gd name="connsiteY1" fmla="*/ 9873 h 9892"/>
              <a:gd name="connsiteX2" fmla="*/ 7099 w 10000"/>
              <a:gd name="connsiteY2" fmla="*/ 9151 h 9892"/>
              <a:gd name="connsiteX3" fmla="*/ 8916 w 10000"/>
              <a:gd name="connsiteY3" fmla="*/ 9186 h 9892"/>
              <a:gd name="connsiteX4" fmla="*/ 9060 w 10000"/>
              <a:gd name="connsiteY4" fmla="*/ 8919 h 9892"/>
              <a:gd name="connsiteX5" fmla="*/ 7364 w 10000"/>
              <a:gd name="connsiteY5" fmla="*/ 8397 h 9892"/>
              <a:gd name="connsiteX6" fmla="*/ 5266 w 10000"/>
              <a:gd name="connsiteY6" fmla="*/ 9613 h 9892"/>
              <a:gd name="connsiteX7" fmla="*/ 6038 w 10000"/>
              <a:gd name="connsiteY7" fmla="*/ 8025 h 9892"/>
              <a:gd name="connsiteX8" fmla="*/ 8750 w 10000"/>
              <a:gd name="connsiteY8" fmla="*/ 5607 h 9892"/>
              <a:gd name="connsiteX9" fmla="*/ 9940 w 10000"/>
              <a:gd name="connsiteY9" fmla="*/ 5163 h 9892"/>
              <a:gd name="connsiteX10" fmla="*/ 9599 w 10000"/>
              <a:gd name="connsiteY10" fmla="*/ 4968 h 9892"/>
              <a:gd name="connsiteX11" fmla="*/ 8720 w 10000"/>
              <a:gd name="connsiteY11" fmla="*/ 4995 h 9892"/>
              <a:gd name="connsiteX12" fmla="*/ 6576 w 10000"/>
              <a:gd name="connsiteY12" fmla="*/ 5841 h 9892"/>
              <a:gd name="connsiteX13" fmla="*/ 4856 w 10000"/>
              <a:gd name="connsiteY13" fmla="*/ 8477 h 9892"/>
              <a:gd name="connsiteX14" fmla="*/ 5099 w 10000"/>
              <a:gd name="connsiteY14" fmla="*/ 6134 h 9892"/>
              <a:gd name="connsiteX15" fmla="*/ 5614 w 10000"/>
              <a:gd name="connsiteY15" fmla="*/ 3433 h 9892"/>
              <a:gd name="connsiteX16" fmla="*/ 5856 w 10000"/>
              <a:gd name="connsiteY16" fmla="*/ 1481 h 9892"/>
              <a:gd name="connsiteX17" fmla="*/ 6265 w 10000"/>
              <a:gd name="connsiteY17" fmla="*/ 365 h 9892"/>
              <a:gd name="connsiteX18" fmla="*/ 6462 w 10000"/>
              <a:gd name="connsiteY18" fmla="*/ 143 h 9892"/>
              <a:gd name="connsiteX19" fmla="*/ 6205 w 10000"/>
              <a:gd name="connsiteY19" fmla="*/ 37 h 9892"/>
              <a:gd name="connsiteX20" fmla="*/ 3992 w 10000"/>
              <a:gd name="connsiteY20" fmla="*/ 4305 h 9892"/>
              <a:gd name="connsiteX21" fmla="*/ 3947 w 10000"/>
              <a:gd name="connsiteY21" fmla="*/ 8507 h 9892"/>
              <a:gd name="connsiteX22" fmla="*/ 3484 w 10000"/>
              <a:gd name="connsiteY22" fmla="*/ 7206 h 9892"/>
              <a:gd name="connsiteX23" fmla="*/ 1250 w 10000"/>
              <a:gd name="connsiteY23" fmla="*/ 5334 h 9892"/>
              <a:gd name="connsiteX24" fmla="*/ 0 w 10000"/>
              <a:gd name="connsiteY24" fmla="*/ 5406 h 9892"/>
              <a:gd name="connsiteX25" fmla="*/ 1614 w 10000"/>
              <a:gd name="connsiteY25" fmla="*/ 6503 h 9892"/>
              <a:gd name="connsiteX26" fmla="*/ 2243 w 10000"/>
              <a:gd name="connsiteY26" fmla="*/ 7310 h 9892"/>
              <a:gd name="connsiteX27" fmla="*/ 2848 w 10000"/>
              <a:gd name="connsiteY27" fmla="*/ 8189 h 9892"/>
              <a:gd name="connsiteX0" fmla="*/ 2243 w 10000"/>
              <a:gd name="connsiteY0" fmla="*/ 7390 h 10038"/>
              <a:gd name="connsiteX1" fmla="*/ 5842 w 10000"/>
              <a:gd name="connsiteY1" fmla="*/ 9981 h 10038"/>
              <a:gd name="connsiteX2" fmla="*/ 7099 w 10000"/>
              <a:gd name="connsiteY2" fmla="*/ 9251 h 10038"/>
              <a:gd name="connsiteX3" fmla="*/ 8916 w 10000"/>
              <a:gd name="connsiteY3" fmla="*/ 9286 h 10038"/>
              <a:gd name="connsiteX4" fmla="*/ 9060 w 10000"/>
              <a:gd name="connsiteY4" fmla="*/ 9016 h 10038"/>
              <a:gd name="connsiteX5" fmla="*/ 7364 w 10000"/>
              <a:gd name="connsiteY5" fmla="*/ 8489 h 10038"/>
              <a:gd name="connsiteX6" fmla="*/ 5266 w 10000"/>
              <a:gd name="connsiteY6" fmla="*/ 9718 h 10038"/>
              <a:gd name="connsiteX7" fmla="*/ 6038 w 10000"/>
              <a:gd name="connsiteY7" fmla="*/ 8113 h 10038"/>
              <a:gd name="connsiteX8" fmla="*/ 8750 w 10000"/>
              <a:gd name="connsiteY8" fmla="*/ 5668 h 10038"/>
              <a:gd name="connsiteX9" fmla="*/ 9940 w 10000"/>
              <a:gd name="connsiteY9" fmla="*/ 5219 h 10038"/>
              <a:gd name="connsiteX10" fmla="*/ 9599 w 10000"/>
              <a:gd name="connsiteY10" fmla="*/ 5022 h 10038"/>
              <a:gd name="connsiteX11" fmla="*/ 8720 w 10000"/>
              <a:gd name="connsiteY11" fmla="*/ 5050 h 10038"/>
              <a:gd name="connsiteX12" fmla="*/ 6576 w 10000"/>
              <a:gd name="connsiteY12" fmla="*/ 5905 h 10038"/>
              <a:gd name="connsiteX13" fmla="*/ 4856 w 10000"/>
              <a:gd name="connsiteY13" fmla="*/ 8570 h 10038"/>
              <a:gd name="connsiteX14" fmla="*/ 5099 w 10000"/>
              <a:gd name="connsiteY14" fmla="*/ 6201 h 10038"/>
              <a:gd name="connsiteX15" fmla="*/ 5614 w 10000"/>
              <a:gd name="connsiteY15" fmla="*/ 3470 h 10038"/>
              <a:gd name="connsiteX16" fmla="*/ 5856 w 10000"/>
              <a:gd name="connsiteY16" fmla="*/ 1497 h 10038"/>
              <a:gd name="connsiteX17" fmla="*/ 6265 w 10000"/>
              <a:gd name="connsiteY17" fmla="*/ 369 h 10038"/>
              <a:gd name="connsiteX18" fmla="*/ 6462 w 10000"/>
              <a:gd name="connsiteY18" fmla="*/ 145 h 10038"/>
              <a:gd name="connsiteX19" fmla="*/ 6205 w 10000"/>
              <a:gd name="connsiteY19" fmla="*/ 37 h 10038"/>
              <a:gd name="connsiteX20" fmla="*/ 3992 w 10000"/>
              <a:gd name="connsiteY20" fmla="*/ 4352 h 10038"/>
              <a:gd name="connsiteX21" fmla="*/ 3947 w 10000"/>
              <a:gd name="connsiteY21" fmla="*/ 8600 h 10038"/>
              <a:gd name="connsiteX22" fmla="*/ 3484 w 10000"/>
              <a:gd name="connsiteY22" fmla="*/ 7285 h 10038"/>
              <a:gd name="connsiteX23" fmla="*/ 1250 w 10000"/>
              <a:gd name="connsiteY23" fmla="*/ 5392 h 10038"/>
              <a:gd name="connsiteX24" fmla="*/ 0 w 10000"/>
              <a:gd name="connsiteY24" fmla="*/ 5465 h 10038"/>
              <a:gd name="connsiteX25" fmla="*/ 1614 w 10000"/>
              <a:gd name="connsiteY25" fmla="*/ 6574 h 10038"/>
              <a:gd name="connsiteX26" fmla="*/ 2243 w 10000"/>
              <a:gd name="connsiteY26" fmla="*/ 7390 h 10038"/>
              <a:gd name="connsiteX0" fmla="*/ 1614 w 10000"/>
              <a:gd name="connsiteY0" fmla="*/ 6574 h 10081"/>
              <a:gd name="connsiteX1" fmla="*/ 5842 w 10000"/>
              <a:gd name="connsiteY1" fmla="*/ 9981 h 10081"/>
              <a:gd name="connsiteX2" fmla="*/ 7099 w 10000"/>
              <a:gd name="connsiteY2" fmla="*/ 9251 h 10081"/>
              <a:gd name="connsiteX3" fmla="*/ 8916 w 10000"/>
              <a:gd name="connsiteY3" fmla="*/ 9286 h 10081"/>
              <a:gd name="connsiteX4" fmla="*/ 9060 w 10000"/>
              <a:gd name="connsiteY4" fmla="*/ 9016 h 10081"/>
              <a:gd name="connsiteX5" fmla="*/ 7364 w 10000"/>
              <a:gd name="connsiteY5" fmla="*/ 8489 h 10081"/>
              <a:gd name="connsiteX6" fmla="*/ 5266 w 10000"/>
              <a:gd name="connsiteY6" fmla="*/ 9718 h 10081"/>
              <a:gd name="connsiteX7" fmla="*/ 6038 w 10000"/>
              <a:gd name="connsiteY7" fmla="*/ 8113 h 10081"/>
              <a:gd name="connsiteX8" fmla="*/ 8750 w 10000"/>
              <a:gd name="connsiteY8" fmla="*/ 5668 h 10081"/>
              <a:gd name="connsiteX9" fmla="*/ 9940 w 10000"/>
              <a:gd name="connsiteY9" fmla="*/ 5219 h 10081"/>
              <a:gd name="connsiteX10" fmla="*/ 9599 w 10000"/>
              <a:gd name="connsiteY10" fmla="*/ 5022 h 10081"/>
              <a:gd name="connsiteX11" fmla="*/ 8720 w 10000"/>
              <a:gd name="connsiteY11" fmla="*/ 5050 h 10081"/>
              <a:gd name="connsiteX12" fmla="*/ 6576 w 10000"/>
              <a:gd name="connsiteY12" fmla="*/ 5905 h 10081"/>
              <a:gd name="connsiteX13" fmla="*/ 4856 w 10000"/>
              <a:gd name="connsiteY13" fmla="*/ 8570 h 10081"/>
              <a:gd name="connsiteX14" fmla="*/ 5099 w 10000"/>
              <a:gd name="connsiteY14" fmla="*/ 6201 h 10081"/>
              <a:gd name="connsiteX15" fmla="*/ 5614 w 10000"/>
              <a:gd name="connsiteY15" fmla="*/ 3470 h 10081"/>
              <a:gd name="connsiteX16" fmla="*/ 5856 w 10000"/>
              <a:gd name="connsiteY16" fmla="*/ 1497 h 10081"/>
              <a:gd name="connsiteX17" fmla="*/ 6265 w 10000"/>
              <a:gd name="connsiteY17" fmla="*/ 369 h 10081"/>
              <a:gd name="connsiteX18" fmla="*/ 6462 w 10000"/>
              <a:gd name="connsiteY18" fmla="*/ 145 h 10081"/>
              <a:gd name="connsiteX19" fmla="*/ 6205 w 10000"/>
              <a:gd name="connsiteY19" fmla="*/ 37 h 10081"/>
              <a:gd name="connsiteX20" fmla="*/ 3992 w 10000"/>
              <a:gd name="connsiteY20" fmla="*/ 4352 h 10081"/>
              <a:gd name="connsiteX21" fmla="*/ 3947 w 10000"/>
              <a:gd name="connsiteY21" fmla="*/ 8600 h 10081"/>
              <a:gd name="connsiteX22" fmla="*/ 3484 w 10000"/>
              <a:gd name="connsiteY22" fmla="*/ 7285 h 10081"/>
              <a:gd name="connsiteX23" fmla="*/ 1250 w 10000"/>
              <a:gd name="connsiteY23" fmla="*/ 5392 h 10081"/>
              <a:gd name="connsiteX24" fmla="*/ 0 w 10000"/>
              <a:gd name="connsiteY24" fmla="*/ 5465 h 10081"/>
              <a:gd name="connsiteX25" fmla="*/ 1614 w 10000"/>
              <a:gd name="connsiteY25" fmla="*/ 6574 h 10081"/>
              <a:gd name="connsiteX0" fmla="*/ 0 w 10000"/>
              <a:gd name="connsiteY0" fmla="*/ 5465 h 10147"/>
              <a:gd name="connsiteX1" fmla="*/ 5842 w 10000"/>
              <a:gd name="connsiteY1" fmla="*/ 9981 h 10147"/>
              <a:gd name="connsiteX2" fmla="*/ 7099 w 10000"/>
              <a:gd name="connsiteY2" fmla="*/ 9251 h 10147"/>
              <a:gd name="connsiteX3" fmla="*/ 8916 w 10000"/>
              <a:gd name="connsiteY3" fmla="*/ 9286 h 10147"/>
              <a:gd name="connsiteX4" fmla="*/ 9060 w 10000"/>
              <a:gd name="connsiteY4" fmla="*/ 9016 h 10147"/>
              <a:gd name="connsiteX5" fmla="*/ 7364 w 10000"/>
              <a:gd name="connsiteY5" fmla="*/ 8489 h 10147"/>
              <a:gd name="connsiteX6" fmla="*/ 5266 w 10000"/>
              <a:gd name="connsiteY6" fmla="*/ 9718 h 10147"/>
              <a:gd name="connsiteX7" fmla="*/ 6038 w 10000"/>
              <a:gd name="connsiteY7" fmla="*/ 8113 h 10147"/>
              <a:gd name="connsiteX8" fmla="*/ 8750 w 10000"/>
              <a:gd name="connsiteY8" fmla="*/ 5668 h 10147"/>
              <a:gd name="connsiteX9" fmla="*/ 9940 w 10000"/>
              <a:gd name="connsiteY9" fmla="*/ 5219 h 10147"/>
              <a:gd name="connsiteX10" fmla="*/ 9599 w 10000"/>
              <a:gd name="connsiteY10" fmla="*/ 5022 h 10147"/>
              <a:gd name="connsiteX11" fmla="*/ 8720 w 10000"/>
              <a:gd name="connsiteY11" fmla="*/ 5050 h 10147"/>
              <a:gd name="connsiteX12" fmla="*/ 6576 w 10000"/>
              <a:gd name="connsiteY12" fmla="*/ 5905 h 10147"/>
              <a:gd name="connsiteX13" fmla="*/ 4856 w 10000"/>
              <a:gd name="connsiteY13" fmla="*/ 8570 h 10147"/>
              <a:gd name="connsiteX14" fmla="*/ 5099 w 10000"/>
              <a:gd name="connsiteY14" fmla="*/ 6201 h 10147"/>
              <a:gd name="connsiteX15" fmla="*/ 5614 w 10000"/>
              <a:gd name="connsiteY15" fmla="*/ 3470 h 10147"/>
              <a:gd name="connsiteX16" fmla="*/ 5856 w 10000"/>
              <a:gd name="connsiteY16" fmla="*/ 1497 h 10147"/>
              <a:gd name="connsiteX17" fmla="*/ 6265 w 10000"/>
              <a:gd name="connsiteY17" fmla="*/ 369 h 10147"/>
              <a:gd name="connsiteX18" fmla="*/ 6462 w 10000"/>
              <a:gd name="connsiteY18" fmla="*/ 145 h 10147"/>
              <a:gd name="connsiteX19" fmla="*/ 6205 w 10000"/>
              <a:gd name="connsiteY19" fmla="*/ 37 h 10147"/>
              <a:gd name="connsiteX20" fmla="*/ 3992 w 10000"/>
              <a:gd name="connsiteY20" fmla="*/ 4352 h 10147"/>
              <a:gd name="connsiteX21" fmla="*/ 3947 w 10000"/>
              <a:gd name="connsiteY21" fmla="*/ 8600 h 10147"/>
              <a:gd name="connsiteX22" fmla="*/ 3484 w 10000"/>
              <a:gd name="connsiteY22" fmla="*/ 7285 h 10147"/>
              <a:gd name="connsiteX23" fmla="*/ 1250 w 10000"/>
              <a:gd name="connsiteY23" fmla="*/ 5392 h 10147"/>
              <a:gd name="connsiteX24" fmla="*/ 0 w 10000"/>
              <a:gd name="connsiteY24" fmla="*/ 5465 h 10147"/>
              <a:gd name="connsiteX0" fmla="*/ 0 w 8750"/>
              <a:gd name="connsiteY0" fmla="*/ 5392 h 10152"/>
              <a:gd name="connsiteX1" fmla="*/ 4592 w 8750"/>
              <a:gd name="connsiteY1" fmla="*/ 9981 h 10152"/>
              <a:gd name="connsiteX2" fmla="*/ 5849 w 8750"/>
              <a:gd name="connsiteY2" fmla="*/ 9251 h 10152"/>
              <a:gd name="connsiteX3" fmla="*/ 7666 w 8750"/>
              <a:gd name="connsiteY3" fmla="*/ 9286 h 10152"/>
              <a:gd name="connsiteX4" fmla="*/ 7810 w 8750"/>
              <a:gd name="connsiteY4" fmla="*/ 9016 h 10152"/>
              <a:gd name="connsiteX5" fmla="*/ 6114 w 8750"/>
              <a:gd name="connsiteY5" fmla="*/ 8489 h 10152"/>
              <a:gd name="connsiteX6" fmla="*/ 4016 w 8750"/>
              <a:gd name="connsiteY6" fmla="*/ 9718 h 10152"/>
              <a:gd name="connsiteX7" fmla="*/ 4788 w 8750"/>
              <a:gd name="connsiteY7" fmla="*/ 8113 h 10152"/>
              <a:gd name="connsiteX8" fmla="*/ 7500 w 8750"/>
              <a:gd name="connsiteY8" fmla="*/ 5668 h 10152"/>
              <a:gd name="connsiteX9" fmla="*/ 8690 w 8750"/>
              <a:gd name="connsiteY9" fmla="*/ 5219 h 10152"/>
              <a:gd name="connsiteX10" fmla="*/ 8349 w 8750"/>
              <a:gd name="connsiteY10" fmla="*/ 5022 h 10152"/>
              <a:gd name="connsiteX11" fmla="*/ 7470 w 8750"/>
              <a:gd name="connsiteY11" fmla="*/ 5050 h 10152"/>
              <a:gd name="connsiteX12" fmla="*/ 5326 w 8750"/>
              <a:gd name="connsiteY12" fmla="*/ 5905 h 10152"/>
              <a:gd name="connsiteX13" fmla="*/ 3606 w 8750"/>
              <a:gd name="connsiteY13" fmla="*/ 8570 h 10152"/>
              <a:gd name="connsiteX14" fmla="*/ 3849 w 8750"/>
              <a:gd name="connsiteY14" fmla="*/ 6201 h 10152"/>
              <a:gd name="connsiteX15" fmla="*/ 4364 w 8750"/>
              <a:gd name="connsiteY15" fmla="*/ 3470 h 10152"/>
              <a:gd name="connsiteX16" fmla="*/ 4606 w 8750"/>
              <a:gd name="connsiteY16" fmla="*/ 1497 h 10152"/>
              <a:gd name="connsiteX17" fmla="*/ 5015 w 8750"/>
              <a:gd name="connsiteY17" fmla="*/ 369 h 10152"/>
              <a:gd name="connsiteX18" fmla="*/ 5212 w 8750"/>
              <a:gd name="connsiteY18" fmla="*/ 145 h 10152"/>
              <a:gd name="connsiteX19" fmla="*/ 4955 w 8750"/>
              <a:gd name="connsiteY19" fmla="*/ 37 h 10152"/>
              <a:gd name="connsiteX20" fmla="*/ 2742 w 8750"/>
              <a:gd name="connsiteY20" fmla="*/ 4352 h 10152"/>
              <a:gd name="connsiteX21" fmla="*/ 2697 w 8750"/>
              <a:gd name="connsiteY21" fmla="*/ 8600 h 10152"/>
              <a:gd name="connsiteX22" fmla="*/ 2234 w 8750"/>
              <a:gd name="connsiteY22" fmla="*/ 7285 h 10152"/>
              <a:gd name="connsiteX23" fmla="*/ 0 w 8750"/>
              <a:gd name="connsiteY23" fmla="*/ 5392 h 10152"/>
              <a:gd name="connsiteX0" fmla="*/ 0 w 7446"/>
              <a:gd name="connsiteY0" fmla="*/ 7176 h 9894"/>
              <a:gd name="connsiteX1" fmla="*/ 2695 w 7446"/>
              <a:gd name="connsiteY1" fmla="*/ 9832 h 9894"/>
              <a:gd name="connsiteX2" fmla="*/ 4132 w 7446"/>
              <a:gd name="connsiteY2" fmla="*/ 9112 h 9894"/>
              <a:gd name="connsiteX3" fmla="*/ 6208 w 7446"/>
              <a:gd name="connsiteY3" fmla="*/ 9147 h 9894"/>
              <a:gd name="connsiteX4" fmla="*/ 6373 w 7446"/>
              <a:gd name="connsiteY4" fmla="*/ 8881 h 9894"/>
              <a:gd name="connsiteX5" fmla="*/ 4434 w 7446"/>
              <a:gd name="connsiteY5" fmla="*/ 8362 h 9894"/>
              <a:gd name="connsiteX6" fmla="*/ 2037 w 7446"/>
              <a:gd name="connsiteY6" fmla="*/ 9572 h 9894"/>
              <a:gd name="connsiteX7" fmla="*/ 2919 w 7446"/>
              <a:gd name="connsiteY7" fmla="*/ 7992 h 9894"/>
              <a:gd name="connsiteX8" fmla="*/ 6018 w 7446"/>
              <a:gd name="connsiteY8" fmla="*/ 5583 h 9894"/>
              <a:gd name="connsiteX9" fmla="*/ 7378 w 7446"/>
              <a:gd name="connsiteY9" fmla="*/ 5141 h 9894"/>
              <a:gd name="connsiteX10" fmla="*/ 6989 w 7446"/>
              <a:gd name="connsiteY10" fmla="*/ 4947 h 9894"/>
              <a:gd name="connsiteX11" fmla="*/ 5984 w 7446"/>
              <a:gd name="connsiteY11" fmla="*/ 4974 h 9894"/>
              <a:gd name="connsiteX12" fmla="*/ 3534 w 7446"/>
              <a:gd name="connsiteY12" fmla="*/ 5817 h 9894"/>
              <a:gd name="connsiteX13" fmla="*/ 1568 w 7446"/>
              <a:gd name="connsiteY13" fmla="*/ 8442 h 9894"/>
              <a:gd name="connsiteX14" fmla="*/ 1846 w 7446"/>
              <a:gd name="connsiteY14" fmla="*/ 6108 h 9894"/>
              <a:gd name="connsiteX15" fmla="*/ 2434 w 7446"/>
              <a:gd name="connsiteY15" fmla="*/ 3418 h 9894"/>
              <a:gd name="connsiteX16" fmla="*/ 2711 w 7446"/>
              <a:gd name="connsiteY16" fmla="*/ 1475 h 9894"/>
              <a:gd name="connsiteX17" fmla="*/ 3178 w 7446"/>
              <a:gd name="connsiteY17" fmla="*/ 363 h 9894"/>
              <a:gd name="connsiteX18" fmla="*/ 3404 w 7446"/>
              <a:gd name="connsiteY18" fmla="*/ 143 h 9894"/>
              <a:gd name="connsiteX19" fmla="*/ 3110 w 7446"/>
              <a:gd name="connsiteY19" fmla="*/ 36 h 9894"/>
              <a:gd name="connsiteX20" fmla="*/ 581 w 7446"/>
              <a:gd name="connsiteY20" fmla="*/ 4287 h 9894"/>
              <a:gd name="connsiteX21" fmla="*/ 529 w 7446"/>
              <a:gd name="connsiteY21" fmla="*/ 8471 h 9894"/>
              <a:gd name="connsiteX22" fmla="*/ 0 w 7446"/>
              <a:gd name="connsiteY22" fmla="*/ 7176 h 9894"/>
              <a:gd name="connsiteX0" fmla="*/ 213 w 9504"/>
              <a:gd name="connsiteY0" fmla="*/ 8562 h 9946"/>
              <a:gd name="connsiteX1" fmla="*/ 3122 w 9504"/>
              <a:gd name="connsiteY1" fmla="*/ 9937 h 9946"/>
              <a:gd name="connsiteX2" fmla="*/ 5052 w 9504"/>
              <a:gd name="connsiteY2" fmla="*/ 9210 h 9946"/>
              <a:gd name="connsiteX3" fmla="*/ 7840 w 9504"/>
              <a:gd name="connsiteY3" fmla="*/ 9245 h 9946"/>
              <a:gd name="connsiteX4" fmla="*/ 8062 w 9504"/>
              <a:gd name="connsiteY4" fmla="*/ 8976 h 9946"/>
              <a:gd name="connsiteX5" fmla="*/ 5458 w 9504"/>
              <a:gd name="connsiteY5" fmla="*/ 8452 h 9946"/>
              <a:gd name="connsiteX6" fmla="*/ 2239 w 9504"/>
              <a:gd name="connsiteY6" fmla="*/ 9675 h 9946"/>
              <a:gd name="connsiteX7" fmla="*/ 3423 w 9504"/>
              <a:gd name="connsiteY7" fmla="*/ 8078 h 9946"/>
              <a:gd name="connsiteX8" fmla="*/ 7585 w 9504"/>
              <a:gd name="connsiteY8" fmla="*/ 5643 h 9946"/>
              <a:gd name="connsiteX9" fmla="*/ 9412 w 9504"/>
              <a:gd name="connsiteY9" fmla="*/ 5196 h 9946"/>
              <a:gd name="connsiteX10" fmla="*/ 8889 w 9504"/>
              <a:gd name="connsiteY10" fmla="*/ 5000 h 9946"/>
              <a:gd name="connsiteX11" fmla="*/ 7540 w 9504"/>
              <a:gd name="connsiteY11" fmla="*/ 5027 h 9946"/>
              <a:gd name="connsiteX12" fmla="*/ 4249 w 9504"/>
              <a:gd name="connsiteY12" fmla="*/ 5879 h 9946"/>
              <a:gd name="connsiteX13" fmla="*/ 1609 w 9504"/>
              <a:gd name="connsiteY13" fmla="*/ 8532 h 9946"/>
              <a:gd name="connsiteX14" fmla="*/ 1982 w 9504"/>
              <a:gd name="connsiteY14" fmla="*/ 6173 h 9946"/>
              <a:gd name="connsiteX15" fmla="*/ 2772 w 9504"/>
              <a:gd name="connsiteY15" fmla="*/ 3455 h 9946"/>
              <a:gd name="connsiteX16" fmla="*/ 3144 w 9504"/>
              <a:gd name="connsiteY16" fmla="*/ 1491 h 9946"/>
              <a:gd name="connsiteX17" fmla="*/ 3771 w 9504"/>
              <a:gd name="connsiteY17" fmla="*/ 367 h 9946"/>
              <a:gd name="connsiteX18" fmla="*/ 4075 w 9504"/>
              <a:gd name="connsiteY18" fmla="*/ 145 h 9946"/>
              <a:gd name="connsiteX19" fmla="*/ 3680 w 9504"/>
              <a:gd name="connsiteY19" fmla="*/ 36 h 9946"/>
              <a:gd name="connsiteX20" fmla="*/ 283 w 9504"/>
              <a:gd name="connsiteY20" fmla="*/ 4333 h 9946"/>
              <a:gd name="connsiteX21" fmla="*/ 213 w 9504"/>
              <a:gd name="connsiteY21" fmla="*/ 8562 h 9946"/>
              <a:gd name="connsiteX0" fmla="*/ 4 w 9706"/>
              <a:gd name="connsiteY0" fmla="*/ 4357 h 10229"/>
              <a:gd name="connsiteX1" fmla="*/ 2991 w 9706"/>
              <a:gd name="connsiteY1" fmla="*/ 9991 h 10229"/>
              <a:gd name="connsiteX2" fmla="*/ 5022 w 9706"/>
              <a:gd name="connsiteY2" fmla="*/ 9260 h 10229"/>
              <a:gd name="connsiteX3" fmla="*/ 7955 w 9706"/>
              <a:gd name="connsiteY3" fmla="*/ 9295 h 10229"/>
              <a:gd name="connsiteX4" fmla="*/ 8189 w 9706"/>
              <a:gd name="connsiteY4" fmla="*/ 9025 h 10229"/>
              <a:gd name="connsiteX5" fmla="*/ 5449 w 9706"/>
              <a:gd name="connsiteY5" fmla="*/ 8498 h 10229"/>
              <a:gd name="connsiteX6" fmla="*/ 2062 w 9706"/>
              <a:gd name="connsiteY6" fmla="*/ 9728 h 10229"/>
              <a:gd name="connsiteX7" fmla="*/ 3308 w 9706"/>
              <a:gd name="connsiteY7" fmla="*/ 8122 h 10229"/>
              <a:gd name="connsiteX8" fmla="*/ 7687 w 9706"/>
              <a:gd name="connsiteY8" fmla="*/ 5674 h 10229"/>
              <a:gd name="connsiteX9" fmla="*/ 9609 w 9706"/>
              <a:gd name="connsiteY9" fmla="*/ 5224 h 10229"/>
              <a:gd name="connsiteX10" fmla="*/ 9059 w 9706"/>
              <a:gd name="connsiteY10" fmla="*/ 5027 h 10229"/>
              <a:gd name="connsiteX11" fmla="*/ 7640 w 9706"/>
              <a:gd name="connsiteY11" fmla="*/ 5054 h 10229"/>
              <a:gd name="connsiteX12" fmla="*/ 4177 w 9706"/>
              <a:gd name="connsiteY12" fmla="*/ 5911 h 10229"/>
              <a:gd name="connsiteX13" fmla="*/ 1399 w 9706"/>
              <a:gd name="connsiteY13" fmla="*/ 8578 h 10229"/>
              <a:gd name="connsiteX14" fmla="*/ 1791 w 9706"/>
              <a:gd name="connsiteY14" fmla="*/ 6207 h 10229"/>
              <a:gd name="connsiteX15" fmla="*/ 2623 w 9706"/>
              <a:gd name="connsiteY15" fmla="*/ 3474 h 10229"/>
              <a:gd name="connsiteX16" fmla="*/ 3014 w 9706"/>
              <a:gd name="connsiteY16" fmla="*/ 1499 h 10229"/>
              <a:gd name="connsiteX17" fmla="*/ 3674 w 9706"/>
              <a:gd name="connsiteY17" fmla="*/ 369 h 10229"/>
              <a:gd name="connsiteX18" fmla="*/ 3994 w 9706"/>
              <a:gd name="connsiteY18" fmla="*/ 146 h 10229"/>
              <a:gd name="connsiteX19" fmla="*/ 3578 w 9706"/>
              <a:gd name="connsiteY19" fmla="*/ 36 h 10229"/>
              <a:gd name="connsiteX20" fmla="*/ 4 w 9706"/>
              <a:gd name="connsiteY20" fmla="*/ 4357 h 10229"/>
              <a:gd name="connsiteX0" fmla="*/ 4 w 9999"/>
              <a:gd name="connsiteY0" fmla="*/ 4259 h 9999"/>
              <a:gd name="connsiteX1" fmla="*/ 3082 w 9999"/>
              <a:gd name="connsiteY1" fmla="*/ 9767 h 9999"/>
              <a:gd name="connsiteX2" fmla="*/ 5174 w 9999"/>
              <a:gd name="connsiteY2" fmla="*/ 9053 h 9999"/>
              <a:gd name="connsiteX3" fmla="*/ 8196 w 9999"/>
              <a:gd name="connsiteY3" fmla="*/ 9087 h 9999"/>
              <a:gd name="connsiteX4" fmla="*/ 5614 w 9999"/>
              <a:gd name="connsiteY4" fmla="*/ 8308 h 9999"/>
              <a:gd name="connsiteX5" fmla="*/ 2124 w 9999"/>
              <a:gd name="connsiteY5" fmla="*/ 9510 h 9999"/>
              <a:gd name="connsiteX6" fmla="*/ 3408 w 9999"/>
              <a:gd name="connsiteY6" fmla="*/ 7940 h 9999"/>
              <a:gd name="connsiteX7" fmla="*/ 7920 w 9999"/>
              <a:gd name="connsiteY7" fmla="*/ 5547 h 9999"/>
              <a:gd name="connsiteX8" fmla="*/ 9900 w 9999"/>
              <a:gd name="connsiteY8" fmla="*/ 5107 h 9999"/>
              <a:gd name="connsiteX9" fmla="*/ 9333 w 9999"/>
              <a:gd name="connsiteY9" fmla="*/ 4914 h 9999"/>
              <a:gd name="connsiteX10" fmla="*/ 7871 w 9999"/>
              <a:gd name="connsiteY10" fmla="*/ 4941 h 9999"/>
              <a:gd name="connsiteX11" fmla="*/ 4304 w 9999"/>
              <a:gd name="connsiteY11" fmla="*/ 5779 h 9999"/>
              <a:gd name="connsiteX12" fmla="*/ 1441 w 9999"/>
              <a:gd name="connsiteY12" fmla="*/ 8386 h 9999"/>
              <a:gd name="connsiteX13" fmla="*/ 1845 w 9999"/>
              <a:gd name="connsiteY13" fmla="*/ 6068 h 9999"/>
              <a:gd name="connsiteX14" fmla="*/ 2702 w 9999"/>
              <a:gd name="connsiteY14" fmla="*/ 3396 h 9999"/>
              <a:gd name="connsiteX15" fmla="*/ 3105 w 9999"/>
              <a:gd name="connsiteY15" fmla="*/ 1465 h 9999"/>
              <a:gd name="connsiteX16" fmla="*/ 3785 w 9999"/>
              <a:gd name="connsiteY16" fmla="*/ 361 h 9999"/>
              <a:gd name="connsiteX17" fmla="*/ 4115 w 9999"/>
              <a:gd name="connsiteY17" fmla="*/ 143 h 9999"/>
              <a:gd name="connsiteX18" fmla="*/ 3686 w 9999"/>
              <a:gd name="connsiteY18" fmla="*/ 35 h 9999"/>
              <a:gd name="connsiteX19" fmla="*/ 4 w 9999"/>
              <a:gd name="connsiteY19" fmla="*/ 4259 h 9999"/>
              <a:gd name="connsiteX0" fmla="*/ 4 w 10000"/>
              <a:gd name="connsiteY0" fmla="*/ 4259 h 10028"/>
              <a:gd name="connsiteX1" fmla="*/ 3082 w 10000"/>
              <a:gd name="connsiteY1" fmla="*/ 9768 h 10028"/>
              <a:gd name="connsiteX2" fmla="*/ 5175 w 10000"/>
              <a:gd name="connsiteY2" fmla="*/ 9054 h 10028"/>
              <a:gd name="connsiteX3" fmla="*/ 5615 w 10000"/>
              <a:gd name="connsiteY3" fmla="*/ 8309 h 10028"/>
              <a:gd name="connsiteX4" fmla="*/ 2124 w 10000"/>
              <a:gd name="connsiteY4" fmla="*/ 9511 h 10028"/>
              <a:gd name="connsiteX5" fmla="*/ 3408 w 10000"/>
              <a:gd name="connsiteY5" fmla="*/ 7941 h 10028"/>
              <a:gd name="connsiteX6" fmla="*/ 7921 w 10000"/>
              <a:gd name="connsiteY6" fmla="*/ 5548 h 10028"/>
              <a:gd name="connsiteX7" fmla="*/ 9901 w 10000"/>
              <a:gd name="connsiteY7" fmla="*/ 5108 h 10028"/>
              <a:gd name="connsiteX8" fmla="*/ 9334 w 10000"/>
              <a:gd name="connsiteY8" fmla="*/ 4914 h 10028"/>
              <a:gd name="connsiteX9" fmla="*/ 7872 w 10000"/>
              <a:gd name="connsiteY9" fmla="*/ 4941 h 10028"/>
              <a:gd name="connsiteX10" fmla="*/ 4304 w 10000"/>
              <a:gd name="connsiteY10" fmla="*/ 5780 h 10028"/>
              <a:gd name="connsiteX11" fmla="*/ 1441 w 10000"/>
              <a:gd name="connsiteY11" fmla="*/ 8387 h 10028"/>
              <a:gd name="connsiteX12" fmla="*/ 1845 w 10000"/>
              <a:gd name="connsiteY12" fmla="*/ 6069 h 10028"/>
              <a:gd name="connsiteX13" fmla="*/ 2702 w 10000"/>
              <a:gd name="connsiteY13" fmla="*/ 3396 h 10028"/>
              <a:gd name="connsiteX14" fmla="*/ 3105 w 10000"/>
              <a:gd name="connsiteY14" fmla="*/ 1465 h 10028"/>
              <a:gd name="connsiteX15" fmla="*/ 3785 w 10000"/>
              <a:gd name="connsiteY15" fmla="*/ 361 h 10028"/>
              <a:gd name="connsiteX16" fmla="*/ 4115 w 10000"/>
              <a:gd name="connsiteY16" fmla="*/ 143 h 10028"/>
              <a:gd name="connsiteX17" fmla="*/ 3686 w 10000"/>
              <a:gd name="connsiteY17" fmla="*/ 35 h 10028"/>
              <a:gd name="connsiteX18" fmla="*/ 4 w 10000"/>
              <a:gd name="connsiteY18" fmla="*/ 4259 h 10028"/>
              <a:gd name="connsiteX0" fmla="*/ 4 w 10000"/>
              <a:gd name="connsiteY0" fmla="*/ 4259 h 10005"/>
              <a:gd name="connsiteX1" fmla="*/ 3082 w 10000"/>
              <a:gd name="connsiteY1" fmla="*/ 9768 h 10005"/>
              <a:gd name="connsiteX2" fmla="*/ 5175 w 10000"/>
              <a:gd name="connsiteY2" fmla="*/ 9054 h 10005"/>
              <a:gd name="connsiteX3" fmla="*/ 2124 w 10000"/>
              <a:gd name="connsiteY3" fmla="*/ 9511 h 10005"/>
              <a:gd name="connsiteX4" fmla="*/ 3408 w 10000"/>
              <a:gd name="connsiteY4" fmla="*/ 7941 h 10005"/>
              <a:gd name="connsiteX5" fmla="*/ 7921 w 10000"/>
              <a:gd name="connsiteY5" fmla="*/ 5548 h 10005"/>
              <a:gd name="connsiteX6" fmla="*/ 9901 w 10000"/>
              <a:gd name="connsiteY6" fmla="*/ 5108 h 10005"/>
              <a:gd name="connsiteX7" fmla="*/ 9334 w 10000"/>
              <a:gd name="connsiteY7" fmla="*/ 4914 h 10005"/>
              <a:gd name="connsiteX8" fmla="*/ 7872 w 10000"/>
              <a:gd name="connsiteY8" fmla="*/ 4941 h 10005"/>
              <a:gd name="connsiteX9" fmla="*/ 4304 w 10000"/>
              <a:gd name="connsiteY9" fmla="*/ 5780 h 10005"/>
              <a:gd name="connsiteX10" fmla="*/ 1441 w 10000"/>
              <a:gd name="connsiteY10" fmla="*/ 8387 h 10005"/>
              <a:gd name="connsiteX11" fmla="*/ 1845 w 10000"/>
              <a:gd name="connsiteY11" fmla="*/ 6069 h 10005"/>
              <a:gd name="connsiteX12" fmla="*/ 2702 w 10000"/>
              <a:gd name="connsiteY12" fmla="*/ 3396 h 10005"/>
              <a:gd name="connsiteX13" fmla="*/ 3105 w 10000"/>
              <a:gd name="connsiteY13" fmla="*/ 1465 h 10005"/>
              <a:gd name="connsiteX14" fmla="*/ 3785 w 10000"/>
              <a:gd name="connsiteY14" fmla="*/ 361 h 10005"/>
              <a:gd name="connsiteX15" fmla="*/ 4115 w 10000"/>
              <a:gd name="connsiteY15" fmla="*/ 143 h 10005"/>
              <a:gd name="connsiteX16" fmla="*/ 3686 w 10000"/>
              <a:gd name="connsiteY16" fmla="*/ 35 h 10005"/>
              <a:gd name="connsiteX17" fmla="*/ 4 w 10000"/>
              <a:gd name="connsiteY17" fmla="*/ 4259 h 10005"/>
              <a:gd name="connsiteX0" fmla="*/ 3 w 9999"/>
              <a:gd name="connsiteY0" fmla="*/ 4259 h 10157"/>
              <a:gd name="connsiteX1" fmla="*/ 3081 w 9999"/>
              <a:gd name="connsiteY1" fmla="*/ 9768 h 10157"/>
              <a:gd name="connsiteX2" fmla="*/ 2123 w 9999"/>
              <a:gd name="connsiteY2" fmla="*/ 9511 h 10157"/>
              <a:gd name="connsiteX3" fmla="*/ 3407 w 9999"/>
              <a:gd name="connsiteY3" fmla="*/ 7941 h 10157"/>
              <a:gd name="connsiteX4" fmla="*/ 7920 w 9999"/>
              <a:gd name="connsiteY4" fmla="*/ 5548 h 10157"/>
              <a:gd name="connsiteX5" fmla="*/ 9900 w 9999"/>
              <a:gd name="connsiteY5" fmla="*/ 5108 h 10157"/>
              <a:gd name="connsiteX6" fmla="*/ 9333 w 9999"/>
              <a:gd name="connsiteY6" fmla="*/ 4914 h 10157"/>
              <a:gd name="connsiteX7" fmla="*/ 7871 w 9999"/>
              <a:gd name="connsiteY7" fmla="*/ 4941 h 10157"/>
              <a:gd name="connsiteX8" fmla="*/ 4303 w 9999"/>
              <a:gd name="connsiteY8" fmla="*/ 5780 h 10157"/>
              <a:gd name="connsiteX9" fmla="*/ 1440 w 9999"/>
              <a:gd name="connsiteY9" fmla="*/ 8387 h 10157"/>
              <a:gd name="connsiteX10" fmla="*/ 1844 w 9999"/>
              <a:gd name="connsiteY10" fmla="*/ 6069 h 10157"/>
              <a:gd name="connsiteX11" fmla="*/ 2701 w 9999"/>
              <a:gd name="connsiteY11" fmla="*/ 3396 h 10157"/>
              <a:gd name="connsiteX12" fmla="*/ 3104 w 9999"/>
              <a:gd name="connsiteY12" fmla="*/ 1465 h 10157"/>
              <a:gd name="connsiteX13" fmla="*/ 3784 w 9999"/>
              <a:gd name="connsiteY13" fmla="*/ 361 h 10157"/>
              <a:gd name="connsiteX14" fmla="*/ 4114 w 9999"/>
              <a:gd name="connsiteY14" fmla="*/ 143 h 10157"/>
              <a:gd name="connsiteX15" fmla="*/ 3685 w 9999"/>
              <a:gd name="connsiteY15" fmla="*/ 35 h 10157"/>
              <a:gd name="connsiteX16" fmla="*/ 3 w 9999"/>
              <a:gd name="connsiteY16" fmla="*/ 4259 h 10157"/>
              <a:gd name="connsiteX0" fmla="*/ 25 w 10022"/>
              <a:gd name="connsiteY0" fmla="*/ 4193 h 9364"/>
              <a:gd name="connsiteX1" fmla="*/ 2145 w 10022"/>
              <a:gd name="connsiteY1" fmla="*/ 9364 h 9364"/>
              <a:gd name="connsiteX2" fmla="*/ 3429 w 10022"/>
              <a:gd name="connsiteY2" fmla="*/ 7818 h 9364"/>
              <a:gd name="connsiteX3" fmla="*/ 7943 w 10022"/>
              <a:gd name="connsiteY3" fmla="*/ 5462 h 9364"/>
              <a:gd name="connsiteX4" fmla="*/ 9923 w 10022"/>
              <a:gd name="connsiteY4" fmla="*/ 5029 h 9364"/>
              <a:gd name="connsiteX5" fmla="*/ 9356 w 10022"/>
              <a:gd name="connsiteY5" fmla="*/ 4838 h 9364"/>
              <a:gd name="connsiteX6" fmla="*/ 7894 w 10022"/>
              <a:gd name="connsiteY6" fmla="*/ 4865 h 9364"/>
              <a:gd name="connsiteX7" fmla="*/ 4325 w 10022"/>
              <a:gd name="connsiteY7" fmla="*/ 5691 h 9364"/>
              <a:gd name="connsiteX8" fmla="*/ 1462 w 10022"/>
              <a:gd name="connsiteY8" fmla="*/ 8257 h 9364"/>
              <a:gd name="connsiteX9" fmla="*/ 1866 w 10022"/>
              <a:gd name="connsiteY9" fmla="*/ 5975 h 9364"/>
              <a:gd name="connsiteX10" fmla="*/ 2723 w 10022"/>
              <a:gd name="connsiteY10" fmla="*/ 3344 h 9364"/>
              <a:gd name="connsiteX11" fmla="*/ 3126 w 10022"/>
              <a:gd name="connsiteY11" fmla="*/ 1442 h 9364"/>
              <a:gd name="connsiteX12" fmla="*/ 3806 w 10022"/>
              <a:gd name="connsiteY12" fmla="*/ 355 h 9364"/>
              <a:gd name="connsiteX13" fmla="*/ 4136 w 10022"/>
              <a:gd name="connsiteY13" fmla="*/ 141 h 9364"/>
              <a:gd name="connsiteX14" fmla="*/ 3707 w 10022"/>
              <a:gd name="connsiteY14" fmla="*/ 34 h 9364"/>
              <a:gd name="connsiteX15" fmla="*/ 25 w 10022"/>
              <a:gd name="connsiteY15" fmla="*/ 4193 h 9364"/>
              <a:gd name="connsiteX0" fmla="*/ 1 w 9976"/>
              <a:gd name="connsiteY0" fmla="*/ 4478 h 8818"/>
              <a:gd name="connsiteX1" fmla="*/ 3397 w 9976"/>
              <a:gd name="connsiteY1" fmla="*/ 8349 h 8818"/>
              <a:gd name="connsiteX2" fmla="*/ 7902 w 9976"/>
              <a:gd name="connsiteY2" fmla="*/ 5833 h 8818"/>
              <a:gd name="connsiteX3" fmla="*/ 9877 w 9976"/>
              <a:gd name="connsiteY3" fmla="*/ 5371 h 8818"/>
              <a:gd name="connsiteX4" fmla="*/ 9311 w 9976"/>
              <a:gd name="connsiteY4" fmla="*/ 5167 h 8818"/>
              <a:gd name="connsiteX5" fmla="*/ 7853 w 9976"/>
              <a:gd name="connsiteY5" fmla="*/ 5195 h 8818"/>
              <a:gd name="connsiteX6" fmla="*/ 4292 w 9976"/>
              <a:gd name="connsiteY6" fmla="*/ 6078 h 8818"/>
              <a:gd name="connsiteX7" fmla="*/ 1435 w 9976"/>
              <a:gd name="connsiteY7" fmla="*/ 8818 h 8818"/>
              <a:gd name="connsiteX8" fmla="*/ 1838 w 9976"/>
              <a:gd name="connsiteY8" fmla="*/ 6381 h 8818"/>
              <a:gd name="connsiteX9" fmla="*/ 2693 w 9976"/>
              <a:gd name="connsiteY9" fmla="*/ 3571 h 8818"/>
              <a:gd name="connsiteX10" fmla="*/ 3095 w 9976"/>
              <a:gd name="connsiteY10" fmla="*/ 1540 h 8818"/>
              <a:gd name="connsiteX11" fmla="*/ 3774 w 9976"/>
              <a:gd name="connsiteY11" fmla="*/ 379 h 8818"/>
              <a:gd name="connsiteX12" fmla="*/ 4103 w 9976"/>
              <a:gd name="connsiteY12" fmla="*/ 151 h 8818"/>
              <a:gd name="connsiteX13" fmla="*/ 3675 w 9976"/>
              <a:gd name="connsiteY13" fmla="*/ 36 h 8818"/>
              <a:gd name="connsiteX14" fmla="*/ 1 w 9976"/>
              <a:gd name="connsiteY14" fmla="*/ 4478 h 8818"/>
              <a:gd name="connsiteX0" fmla="*/ 1 w 10000"/>
              <a:gd name="connsiteY0" fmla="*/ 5078 h 10000"/>
              <a:gd name="connsiteX1" fmla="*/ 3405 w 10000"/>
              <a:gd name="connsiteY1" fmla="*/ 9468 h 10000"/>
              <a:gd name="connsiteX2" fmla="*/ 7921 w 10000"/>
              <a:gd name="connsiteY2" fmla="*/ 6615 h 10000"/>
              <a:gd name="connsiteX3" fmla="*/ 9901 w 10000"/>
              <a:gd name="connsiteY3" fmla="*/ 6091 h 10000"/>
              <a:gd name="connsiteX4" fmla="*/ 9333 w 10000"/>
              <a:gd name="connsiteY4" fmla="*/ 5860 h 10000"/>
              <a:gd name="connsiteX5" fmla="*/ 7872 w 10000"/>
              <a:gd name="connsiteY5" fmla="*/ 5891 h 10000"/>
              <a:gd name="connsiteX6" fmla="*/ 4302 w 10000"/>
              <a:gd name="connsiteY6" fmla="*/ 6893 h 10000"/>
              <a:gd name="connsiteX7" fmla="*/ 1438 w 10000"/>
              <a:gd name="connsiteY7" fmla="*/ 10000 h 10000"/>
              <a:gd name="connsiteX8" fmla="*/ 2699 w 10000"/>
              <a:gd name="connsiteY8" fmla="*/ 4050 h 10000"/>
              <a:gd name="connsiteX9" fmla="*/ 3102 w 10000"/>
              <a:gd name="connsiteY9" fmla="*/ 1746 h 10000"/>
              <a:gd name="connsiteX10" fmla="*/ 3783 w 10000"/>
              <a:gd name="connsiteY10" fmla="*/ 430 h 10000"/>
              <a:gd name="connsiteX11" fmla="*/ 4113 w 10000"/>
              <a:gd name="connsiteY11" fmla="*/ 171 h 10000"/>
              <a:gd name="connsiteX12" fmla="*/ 3684 w 10000"/>
              <a:gd name="connsiteY12" fmla="*/ 41 h 10000"/>
              <a:gd name="connsiteX13" fmla="*/ 1 w 10000"/>
              <a:gd name="connsiteY13" fmla="*/ 5078 h 10000"/>
              <a:gd name="connsiteX0" fmla="*/ 2284 w 8600"/>
              <a:gd name="connsiteY0" fmla="*/ 656 h 10615"/>
              <a:gd name="connsiteX1" fmla="*/ 2005 w 8600"/>
              <a:gd name="connsiteY1" fmla="*/ 10083 h 10615"/>
              <a:gd name="connsiteX2" fmla="*/ 6521 w 8600"/>
              <a:gd name="connsiteY2" fmla="*/ 7230 h 10615"/>
              <a:gd name="connsiteX3" fmla="*/ 8501 w 8600"/>
              <a:gd name="connsiteY3" fmla="*/ 6706 h 10615"/>
              <a:gd name="connsiteX4" fmla="*/ 7933 w 8600"/>
              <a:gd name="connsiteY4" fmla="*/ 6475 h 10615"/>
              <a:gd name="connsiteX5" fmla="*/ 6472 w 8600"/>
              <a:gd name="connsiteY5" fmla="*/ 6506 h 10615"/>
              <a:gd name="connsiteX6" fmla="*/ 2902 w 8600"/>
              <a:gd name="connsiteY6" fmla="*/ 7508 h 10615"/>
              <a:gd name="connsiteX7" fmla="*/ 38 w 8600"/>
              <a:gd name="connsiteY7" fmla="*/ 10615 h 10615"/>
              <a:gd name="connsiteX8" fmla="*/ 1299 w 8600"/>
              <a:gd name="connsiteY8" fmla="*/ 4665 h 10615"/>
              <a:gd name="connsiteX9" fmla="*/ 1702 w 8600"/>
              <a:gd name="connsiteY9" fmla="*/ 2361 h 10615"/>
              <a:gd name="connsiteX10" fmla="*/ 2383 w 8600"/>
              <a:gd name="connsiteY10" fmla="*/ 1045 h 10615"/>
              <a:gd name="connsiteX11" fmla="*/ 2713 w 8600"/>
              <a:gd name="connsiteY11" fmla="*/ 786 h 10615"/>
              <a:gd name="connsiteX12" fmla="*/ 2284 w 8600"/>
              <a:gd name="connsiteY12" fmla="*/ 656 h 10615"/>
              <a:gd name="connsiteX0" fmla="*/ 2634 w 9978"/>
              <a:gd name="connsiteY0" fmla="*/ 618 h 10000"/>
              <a:gd name="connsiteX1" fmla="*/ 2309 w 9978"/>
              <a:gd name="connsiteY1" fmla="*/ 9499 h 10000"/>
              <a:gd name="connsiteX2" fmla="*/ 7561 w 9978"/>
              <a:gd name="connsiteY2" fmla="*/ 6811 h 10000"/>
              <a:gd name="connsiteX3" fmla="*/ 9863 w 9978"/>
              <a:gd name="connsiteY3" fmla="*/ 6317 h 10000"/>
              <a:gd name="connsiteX4" fmla="*/ 9202 w 9978"/>
              <a:gd name="connsiteY4" fmla="*/ 6100 h 10000"/>
              <a:gd name="connsiteX5" fmla="*/ 7504 w 9978"/>
              <a:gd name="connsiteY5" fmla="*/ 6129 h 10000"/>
              <a:gd name="connsiteX6" fmla="*/ 3352 w 9978"/>
              <a:gd name="connsiteY6" fmla="*/ 7073 h 10000"/>
              <a:gd name="connsiteX7" fmla="*/ 22 w 9978"/>
              <a:gd name="connsiteY7" fmla="*/ 10000 h 10000"/>
              <a:gd name="connsiteX8" fmla="*/ 1957 w 9978"/>
              <a:gd name="connsiteY8" fmla="*/ 2224 h 10000"/>
              <a:gd name="connsiteX9" fmla="*/ 2749 w 9978"/>
              <a:gd name="connsiteY9" fmla="*/ 984 h 10000"/>
              <a:gd name="connsiteX10" fmla="*/ 3133 w 9978"/>
              <a:gd name="connsiteY10" fmla="*/ 740 h 10000"/>
              <a:gd name="connsiteX11" fmla="*/ 2634 w 9978"/>
              <a:gd name="connsiteY11" fmla="*/ 618 h 10000"/>
              <a:gd name="connsiteX0" fmla="*/ 2622 w 9982"/>
              <a:gd name="connsiteY0" fmla="*/ 618 h 10000"/>
              <a:gd name="connsiteX1" fmla="*/ 2296 w 9982"/>
              <a:gd name="connsiteY1" fmla="*/ 9499 h 10000"/>
              <a:gd name="connsiteX2" fmla="*/ 7560 w 9982"/>
              <a:gd name="connsiteY2" fmla="*/ 6811 h 10000"/>
              <a:gd name="connsiteX3" fmla="*/ 9867 w 9982"/>
              <a:gd name="connsiteY3" fmla="*/ 6317 h 10000"/>
              <a:gd name="connsiteX4" fmla="*/ 9204 w 9982"/>
              <a:gd name="connsiteY4" fmla="*/ 6100 h 10000"/>
              <a:gd name="connsiteX5" fmla="*/ 7503 w 9982"/>
              <a:gd name="connsiteY5" fmla="*/ 6129 h 10000"/>
              <a:gd name="connsiteX6" fmla="*/ 3341 w 9982"/>
              <a:gd name="connsiteY6" fmla="*/ 7073 h 10000"/>
              <a:gd name="connsiteX7" fmla="*/ 4 w 9982"/>
              <a:gd name="connsiteY7" fmla="*/ 10000 h 10000"/>
              <a:gd name="connsiteX8" fmla="*/ 2737 w 9982"/>
              <a:gd name="connsiteY8" fmla="*/ 984 h 10000"/>
              <a:gd name="connsiteX9" fmla="*/ 3122 w 9982"/>
              <a:gd name="connsiteY9" fmla="*/ 740 h 10000"/>
              <a:gd name="connsiteX10" fmla="*/ 2622 w 9982"/>
              <a:gd name="connsiteY10" fmla="*/ 618 h 10000"/>
              <a:gd name="connsiteX0" fmla="*/ 3128 w 10001"/>
              <a:gd name="connsiteY0" fmla="*/ 992 h 10252"/>
              <a:gd name="connsiteX1" fmla="*/ 2300 w 10001"/>
              <a:gd name="connsiteY1" fmla="*/ 9751 h 10252"/>
              <a:gd name="connsiteX2" fmla="*/ 7574 w 10001"/>
              <a:gd name="connsiteY2" fmla="*/ 7063 h 10252"/>
              <a:gd name="connsiteX3" fmla="*/ 9885 w 10001"/>
              <a:gd name="connsiteY3" fmla="*/ 6569 h 10252"/>
              <a:gd name="connsiteX4" fmla="*/ 9221 w 10001"/>
              <a:gd name="connsiteY4" fmla="*/ 6352 h 10252"/>
              <a:gd name="connsiteX5" fmla="*/ 7517 w 10001"/>
              <a:gd name="connsiteY5" fmla="*/ 6381 h 10252"/>
              <a:gd name="connsiteX6" fmla="*/ 3347 w 10001"/>
              <a:gd name="connsiteY6" fmla="*/ 7325 h 10252"/>
              <a:gd name="connsiteX7" fmla="*/ 4 w 10001"/>
              <a:gd name="connsiteY7" fmla="*/ 10252 h 10252"/>
              <a:gd name="connsiteX8" fmla="*/ 2742 w 10001"/>
              <a:gd name="connsiteY8" fmla="*/ 1236 h 10252"/>
              <a:gd name="connsiteX9" fmla="*/ 3128 w 10001"/>
              <a:gd name="connsiteY9" fmla="*/ 992 h 10252"/>
              <a:gd name="connsiteX0" fmla="*/ 2742 w 10001"/>
              <a:gd name="connsiteY0" fmla="*/ 1 h 9017"/>
              <a:gd name="connsiteX1" fmla="*/ 2300 w 10001"/>
              <a:gd name="connsiteY1" fmla="*/ 8516 h 9017"/>
              <a:gd name="connsiteX2" fmla="*/ 7574 w 10001"/>
              <a:gd name="connsiteY2" fmla="*/ 5828 h 9017"/>
              <a:gd name="connsiteX3" fmla="*/ 9885 w 10001"/>
              <a:gd name="connsiteY3" fmla="*/ 5334 h 9017"/>
              <a:gd name="connsiteX4" fmla="*/ 9221 w 10001"/>
              <a:gd name="connsiteY4" fmla="*/ 5117 h 9017"/>
              <a:gd name="connsiteX5" fmla="*/ 7517 w 10001"/>
              <a:gd name="connsiteY5" fmla="*/ 5146 h 9017"/>
              <a:gd name="connsiteX6" fmla="*/ 3347 w 10001"/>
              <a:gd name="connsiteY6" fmla="*/ 6090 h 9017"/>
              <a:gd name="connsiteX7" fmla="*/ 4 w 10001"/>
              <a:gd name="connsiteY7" fmla="*/ 9017 h 9017"/>
              <a:gd name="connsiteX8" fmla="*/ 2742 w 10001"/>
              <a:gd name="connsiteY8" fmla="*/ 1 h 9017"/>
              <a:gd name="connsiteX0" fmla="*/ 2742 w 10000"/>
              <a:gd name="connsiteY0" fmla="*/ 1 h 10000"/>
              <a:gd name="connsiteX1" fmla="*/ 2300 w 10000"/>
              <a:gd name="connsiteY1" fmla="*/ 9444 h 10000"/>
              <a:gd name="connsiteX2" fmla="*/ 7573 w 10000"/>
              <a:gd name="connsiteY2" fmla="*/ 6463 h 10000"/>
              <a:gd name="connsiteX3" fmla="*/ 9884 w 10000"/>
              <a:gd name="connsiteY3" fmla="*/ 5915 h 10000"/>
              <a:gd name="connsiteX4" fmla="*/ 9220 w 10000"/>
              <a:gd name="connsiteY4" fmla="*/ 5675 h 10000"/>
              <a:gd name="connsiteX5" fmla="*/ 7516 w 10000"/>
              <a:gd name="connsiteY5" fmla="*/ 5707 h 10000"/>
              <a:gd name="connsiteX6" fmla="*/ 3347 w 10000"/>
              <a:gd name="connsiteY6" fmla="*/ 6754 h 10000"/>
              <a:gd name="connsiteX7" fmla="*/ 4 w 10000"/>
              <a:gd name="connsiteY7" fmla="*/ 10000 h 10000"/>
              <a:gd name="connsiteX8" fmla="*/ 3492 w 10000"/>
              <a:gd name="connsiteY8" fmla="*/ 412 h 10000"/>
              <a:gd name="connsiteX0" fmla="*/ 2738 w 9996"/>
              <a:gd name="connsiteY0" fmla="*/ 1 h 10000"/>
              <a:gd name="connsiteX1" fmla="*/ 2296 w 9996"/>
              <a:gd name="connsiteY1" fmla="*/ 9444 h 10000"/>
              <a:gd name="connsiteX2" fmla="*/ 7569 w 9996"/>
              <a:gd name="connsiteY2" fmla="*/ 6463 h 10000"/>
              <a:gd name="connsiteX3" fmla="*/ 9880 w 9996"/>
              <a:gd name="connsiteY3" fmla="*/ 5915 h 10000"/>
              <a:gd name="connsiteX4" fmla="*/ 9216 w 9996"/>
              <a:gd name="connsiteY4" fmla="*/ 5675 h 10000"/>
              <a:gd name="connsiteX5" fmla="*/ 7512 w 9996"/>
              <a:gd name="connsiteY5" fmla="*/ 5707 h 10000"/>
              <a:gd name="connsiteX6" fmla="*/ 3343 w 9996"/>
              <a:gd name="connsiteY6" fmla="*/ 6754 h 10000"/>
              <a:gd name="connsiteX7" fmla="*/ 0 w 9996"/>
              <a:gd name="connsiteY7" fmla="*/ 10000 h 10000"/>
              <a:gd name="connsiteX0" fmla="*/ 2297 w 10000"/>
              <a:gd name="connsiteY0" fmla="*/ 3769 h 4325"/>
              <a:gd name="connsiteX1" fmla="*/ 7572 w 10000"/>
              <a:gd name="connsiteY1" fmla="*/ 788 h 4325"/>
              <a:gd name="connsiteX2" fmla="*/ 9884 w 10000"/>
              <a:gd name="connsiteY2" fmla="*/ 240 h 4325"/>
              <a:gd name="connsiteX3" fmla="*/ 9220 w 10000"/>
              <a:gd name="connsiteY3" fmla="*/ 0 h 4325"/>
              <a:gd name="connsiteX4" fmla="*/ 7515 w 10000"/>
              <a:gd name="connsiteY4" fmla="*/ 32 h 4325"/>
              <a:gd name="connsiteX5" fmla="*/ 3344 w 10000"/>
              <a:gd name="connsiteY5" fmla="*/ 1079 h 4325"/>
              <a:gd name="connsiteX6" fmla="*/ 0 w 10000"/>
              <a:gd name="connsiteY6" fmla="*/ 4325 h 4325"/>
              <a:gd name="connsiteX0" fmla="*/ 2297 w 10000"/>
              <a:gd name="connsiteY0" fmla="*/ 8714 h 10000"/>
              <a:gd name="connsiteX1" fmla="*/ 7572 w 10000"/>
              <a:gd name="connsiteY1" fmla="*/ 1822 h 10000"/>
              <a:gd name="connsiteX2" fmla="*/ 9884 w 10000"/>
              <a:gd name="connsiteY2" fmla="*/ 555 h 10000"/>
              <a:gd name="connsiteX3" fmla="*/ 9220 w 10000"/>
              <a:gd name="connsiteY3" fmla="*/ 0 h 10000"/>
              <a:gd name="connsiteX4" fmla="*/ 7515 w 10000"/>
              <a:gd name="connsiteY4" fmla="*/ 74 h 10000"/>
              <a:gd name="connsiteX5" fmla="*/ 3344 w 10000"/>
              <a:gd name="connsiteY5" fmla="*/ 2495 h 10000"/>
              <a:gd name="connsiteX6" fmla="*/ 0 w 10000"/>
              <a:gd name="connsiteY6" fmla="*/ 10000 h 10000"/>
              <a:gd name="connsiteX7" fmla="*/ 2297 w 10000"/>
              <a:gd name="connsiteY7" fmla="*/ 871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2297" y="8714"/>
                </a:moveTo>
                <a:cubicBezTo>
                  <a:pt x="4188" y="4654"/>
                  <a:pt x="7161" y="2136"/>
                  <a:pt x="7572" y="1822"/>
                </a:cubicBezTo>
                <a:cubicBezTo>
                  <a:pt x="7984" y="1491"/>
                  <a:pt x="9884" y="555"/>
                  <a:pt x="9884" y="555"/>
                </a:cubicBezTo>
                <a:cubicBezTo>
                  <a:pt x="9884" y="555"/>
                  <a:pt x="10411" y="58"/>
                  <a:pt x="9220" y="0"/>
                </a:cubicBezTo>
                <a:lnTo>
                  <a:pt x="7515" y="74"/>
                </a:lnTo>
                <a:cubicBezTo>
                  <a:pt x="7515" y="74"/>
                  <a:pt x="5335" y="187"/>
                  <a:pt x="3344" y="2495"/>
                </a:cubicBezTo>
                <a:cubicBezTo>
                  <a:pt x="1359" y="4784"/>
                  <a:pt x="206" y="9320"/>
                  <a:pt x="0" y="10000"/>
                </a:cubicBezTo>
                <a:lnTo>
                  <a:pt x="2297" y="8714"/>
                </a:lnTo>
                <a:close/>
              </a:path>
            </a:pathLst>
          </a:custGeom>
          <a:gradFill>
            <a:gsLst>
              <a:gs pos="100000">
                <a:schemeClr val="tx2">
                  <a:alpha val="0"/>
                </a:schemeClr>
              </a:gs>
              <a:gs pos="29000">
                <a:schemeClr val="tx2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2" name="Down Arrow 31"/>
          <p:cNvSpPr/>
          <p:nvPr/>
        </p:nvSpPr>
        <p:spPr>
          <a:xfrm rot="10800000">
            <a:off x="5949056" y="5123886"/>
            <a:ext cx="22063" cy="8291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Down Arrow 32"/>
          <p:cNvSpPr/>
          <p:nvPr/>
        </p:nvSpPr>
        <p:spPr>
          <a:xfrm rot="10800000">
            <a:off x="5949056" y="5123886"/>
            <a:ext cx="22063" cy="8291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Down Arrow 35"/>
          <p:cNvSpPr/>
          <p:nvPr/>
        </p:nvSpPr>
        <p:spPr>
          <a:xfrm rot="10800000">
            <a:off x="5949056" y="5123886"/>
            <a:ext cx="22063" cy="8291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Down Arrow 36"/>
          <p:cNvSpPr/>
          <p:nvPr/>
        </p:nvSpPr>
        <p:spPr>
          <a:xfrm rot="10800000">
            <a:off x="5949056" y="5123886"/>
            <a:ext cx="22063" cy="8291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Down Arrow 37"/>
          <p:cNvSpPr/>
          <p:nvPr/>
        </p:nvSpPr>
        <p:spPr>
          <a:xfrm rot="10800000">
            <a:off x="5949056" y="5123886"/>
            <a:ext cx="22063" cy="8291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Down Arrow 38"/>
          <p:cNvSpPr/>
          <p:nvPr/>
        </p:nvSpPr>
        <p:spPr>
          <a:xfrm rot="10800000">
            <a:off x="5949056" y="5123886"/>
            <a:ext cx="22063" cy="8291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Down Arrow 39"/>
          <p:cNvSpPr/>
          <p:nvPr/>
        </p:nvSpPr>
        <p:spPr>
          <a:xfrm rot="10800000">
            <a:off x="5949056" y="5123886"/>
            <a:ext cx="22063" cy="8291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Down Arrow 40"/>
          <p:cNvSpPr/>
          <p:nvPr/>
        </p:nvSpPr>
        <p:spPr>
          <a:xfrm rot="10800000">
            <a:off x="5949056" y="5123886"/>
            <a:ext cx="22063" cy="8291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Down Arrow 41"/>
          <p:cNvSpPr/>
          <p:nvPr/>
        </p:nvSpPr>
        <p:spPr>
          <a:xfrm rot="10800000">
            <a:off x="5949056" y="5123886"/>
            <a:ext cx="22063" cy="8291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Down Arrow 42"/>
          <p:cNvSpPr/>
          <p:nvPr/>
        </p:nvSpPr>
        <p:spPr>
          <a:xfrm rot="10800000">
            <a:off x="5949056" y="5123886"/>
            <a:ext cx="22063" cy="8291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Down Arrow 43"/>
          <p:cNvSpPr/>
          <p:nvPr/>
        </p:nvSpPr>
        <p:spPr>
          <a:xfrm rot="10800000">
            <a:off x="5949056" y="5123886"/>
            <a:ext cx="22063" cy="8291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Down Arrow 44"/>
          <p:cNvSpPr/>
          <p:nvPr/>
        </p:nvSpPr>
        <p:spPr>
          <a:xfrm rot="10800000">
            <a:off x="5949056" y="5123886"/>
            <a:ext cx="22063" cy="8291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rot="3600000">
            <a:off x="5876208" y="4957235"/>
            <a:ext cx="215385" cy="333304"/>
          </a:xfrm>
          <a:custGeom>
            <a:avLst/>
            <a:gdLst>
              <a:gd name="T0" fmla="*/ 780 w 780"/>
              <a:gd name="T1" fmla="*/ 714 h 1104"/>
              <a:gd name="T2" fmla="*/ 390 w 780"/>
              <a:gd name="T3" fmla="*/ 1104 h 1104"/>
              <a:gd name="T4" fmla="*/ 0 w 780"/>
              <a:gd name="T5" fmla="*/ 714 h 1104"/>
              <a:gd name="T6" fmla="*/ 390 w 780"/>
              <a:gd name="T7" fmla="*/ 0 h 1104"/>
              <a:gd name="T8" fmla="*/ 780 w 780"/>
              <a:gd name="T9" fmla="*/ 714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0" h="1104">
                <a:moveTo>
                  <a:pt x="780" y="714"/>
                </a:moveTo>
                <a:cubicBezTo>
                  <a:pt x="780" y="932"/>
                  <a:pt x="604" y="1104"/>
                  <a:pt x="390" y="1104"/>
                </a:cubicBezTo>
                <a:cubicBezTo>
                  <a:pt x="176" y="1104"/>
                  <a:pt x="0" y="928"/>
                  <a:pt x="0" y="714"/>
                </a:cubicBezTo>
                <a:cubicBezTo>
                  <a:pt x="0" y="314"/>
                  <a:pt x="390" y="0"/>
                  <a:pt x="390" y="0"/>
                </a:cubicBezTo>
                <a:cubicBezTo>
                  <a:pt x="390" y="0"/>
                  <a:pt x="780" y="282"/>
                  <a:pt x="780" y="714"/>
                </a:cubicBezTo>
                <a:close/>
              </a:path>
            </a:pathLst>
          </a:custGeom>
          <a:solidFill>
            <a:srgbClr val="E3BB6F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82071" y="5148597"/>
            <a:ext cx="97987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96217" y="4912146"/>
            <a:ext cx="4046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N-Fix</a:t>
            </a:r>
          </a:p>
          <a:p>
            <a:r>
              <a:rPr lang="en-GB" sz="2400" dirty="0">
                <a:solidFill>
                  <a:schemeClr val="bg1"/>
                </a:solidFill>
              </a:rPr>
              <a:t>(Nitrogen Fixing Bacteria)</a:t>
            </a:r>
          </a:p>
          <a:p>
            <a:r>
              <a:rPr lang="en-GB" sz="2400" dirty="0">
                <a:solidFill>
                  <a:schemeClr val="bg1"/>
                </a:solidFill>
              </a:rPr>
              <a:t>Coated Seed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8814" y="2906106"/>
            <a:ext cx="4207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3C3C3B"/>
                </a:solidFill>
              </a:rPr>
              <a:t>All plants require nitrogen however as they are unable to use atmospheric nitrogen, they rely on sourcing active nitrogen from the soil.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783084" y="2879058"/>
            <a:ext cx="299857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583607" y="1310572"/>
            <a:ext cx="1397529" cy="1395053"/>
            <a:chOff x="1583607" y="1310572"/>
            <a:chExt cx="1397529" cy="1395053"/>
          </a:xfrm>
        </p:grpSpPr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583607" y="1310572"/>
              <a:ext cx="1397529" cy="1395053"/>
            </a:xfrm>
            <a:custGeom>
              <a:avLst/>
              <a:gdLst>
                <a:gd name="T0" fmla="*/ 624 w 661"/>
                <a:gd name="T1" fmla="*/ 179 h 660"/>
                <a:gd name="T2" fmla="*/ 608 w 661"/>
                <a:gd name="T3" fmla="*/ 151 h 660"/>
                <a:gd name="T4" fmla="*/ 347 w 661"/>
                <a:gd name="T5" fmla="*/ 0 h 660"/>
                <a:gd name="T6" fmla="*/ 331 w 661"/>
                <a:gd name="T7" fmla="*/ 0 h 660"/>
                <a:gd name="T8" fmla="*/ 315 w 661"/>
                <a:gd name="T9" fmla="*/ 0 h 660"/>
                <a:gd name="T10" fmla="*/ 53 w 661"/>
                <a:gd name="T11" fmla="*/ 151 h 660"/>
                <a:gd name="T12" fmla="*/ 37 w 661"/>
                <a:gd name="T13" fmla="*/ 179 h 660"/>
                <a:gd name="T14" fmla="*/ 0 w 661"/>
                <a:gd name="T15" fmla="*/ 330 h 660"/>
                <a:gd name="T16" fmla="*/ 37 w 661"/>
                <a:gd name="T17" fmla="*/ 481 h 660"/>
                <a:gd name="T18" fmla="*/ 53 w 661"/>
                <a:gd name="T19" fmla="*/ 509 h 660"/>
                <a:gd name="T20" fmla="*/ 315 w 661"/>
                <a:gd name="T21" fmla="*/ 660 h 660"/>
                <a:gd name="T22" fmla="*/ 331 w 661"/>
                <a:gd name="T23" fmla="*/ 660 h 660"/>
                <a:gd name="T24" fmla="*/ 347 w 661"/>
                <a:gd name="T25" fmla="*/ 660 h 660"/>
                <a:gd name="T26" fmla="*/ 608 w 661"/>
                <a:gd name="T27" fmla="*/ 509 h 660"/>
                <a:gd name="T28" fmla="*/ 624 w 661"/>
                <a:gd name="T29" fmla="*/ 481 h 660"/>
                <a:gd name="T30" fmla="*/ 661 w 661"/>
                <a:gd name="T31" fmla="*/ 330 h 660"/>
                <a:gd name="T32" fmla="*/ 624 w 661"/>
                <a:gd name="T33" fmla="*/ 179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1" h="660">
                  <a:moveTo>
                    <a:pt x="624" y="179"/>
                  </a:moveTo>
                  <a:cubicBezTo>
                    <a:pt x="619" y="169"/>
                    <a:pt x="614" y="160"/>
                    <a:pt x="608" y="151"/>
                  </a:cubicBezTo>
                  <a:cubicBezTo>
                    <a:pt x="552" y="64"/>
                    <a:pt x="456" y="5"/>
                    <a:pt x="347" y="0"/>
                  </a:cubicBezTo>
                  <a:cubicBezTo>
                    <a:pt x="341" y="0"/>
                    <a:pt x="336" y="0"/>
                    <a:pt x="331" y="0"/>
                  </a:cubicBezTo>
                  <a:cubicBezTo>
                    <a:pt x="325" y="0"/>
                    <a:pt x="320" y="0"/>
                    <a:pt x="315" y="0"/>
                  </a:cubicBezTo>
                  <a:cubicBezTo>
                    <a:pt x="205" y="5"/>
                    <a:pt x="109" y="64"/>
                    <a:pt x="53" y="151"/>
                  </a:cubicBezTo>
                  <a:cubicBezTo>
                    <a:pt x="47" y="160"/>
                    <a:pt x="42" y="169"/>
                    <a:pt x="37" y="179"/>
                  </a:cubicBezTo>
                  <a:cubicBezTo>
                    <a:pt x="14" y="224"/>
                    <a:pt x="0" y="276"/>
                    <a:pt x="0" y="330"/>
                  </a:cubicBezTo>
                  <a:cubicBezTo>
                    <a:pt x="0" y="384"/>
                    <a:pt x="14" y="436"/>
                    <a:pt x="37" y="481"/>
                  </a:cubicBezTo>
                  <a:cubicBezTo>
                    <a:pt x="42" y="491"/>
                    <a:pt x="47" y="500"/>
                    <a:pt x="53" y="509"/>
                  </a:cubicBezTo>
                  <a:cubicBezTo>
                    <a:pt x="109" y="596"/>
                    <a:pt x="205" y="655"/>
                    <a:pt x="315" y="660"/>
                  </a:cubicBezTo>
                  <a:cubicBezTo>
                    <a:pt x="320" y="660"/>
                    <a:pt x="325" y="660"/>
                    <a:pt x="331" y="660"/>
                  </a:cubicBezTo>
                  <a:cubicBezTo>
                    <a:pt x="336" y="660"/>
                    <a:pt x="341" y="660"/>
                    <a:pt x="347" y="660"/>
                  </a:cubicBezTo>
                  <a:cubicBezTo>
                    <a:pt x="456" y="655"/>
                    <a:pt x="552" y="596"/>
                    <a:pt x="608" y="509"/>
                  </a:cubicBezTo>
                  <a:cubicBezTo>
                    <a:pt x="614" y="500"/>
                    <a:pt x="619" y="491"/>
                    <a:pt x="624" y="481"/>
                  </a:cubicBezTo>
                  <a:cubicBezTo>
                    <a:pt x="647" y="436"/>
                    <a:pt x="661" y="384"/>
                    <a:pt x="661" y="330"/>
                  </a:cubicBezTo>
                  <a:cubicBezTo>
                    <a:pt x="661" y="276"/>
                    <a:pt x="647" y="224"/>
                    <a:pt x="624" y="179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 algn="ctr"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ot="0" spcFirstLastPara="0" vertOverflow="overflow" horzOverflow="overflow" vert="horz" wrap="square" lIns="67115" tIns="33563" rIns="67115" bIns="335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725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 rot="2700000">
              <a:off x="2091176" y="1454390"/>
              <a:ext cx="382391" cy="1128450"/>
              <a:chOff x="1598071" y="1152318"/>
              <a:chExt cx="508962" cy="1501967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1753110" y="1553167"/>
                <a:ext cx="198885" cy="731795"/>
                <a:chOff x="2479431" y="1836628"/>
                <a:chExt cx="198885" cy="731795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2479431" y="1836628"/>
                  <a:ext cx="0" cy="731795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</p:cxnSp>
            <p:cxnSp>
              <p:nvCxnSpPr>
                <p:cNvPr id="60" name="Straight Connector 59"/>
                <p:cNvCxnSpPr/>
                <p:nvPr/>
              </p:nvCxnSpPr>
              <p:spPr>
                <a:xfrm flipV="1">
                  <a:off x="2578873" y="1836628"/>
                  <a:ext cx="0" cy="731795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2678316" y="1836628"/>
                  <a:ext cx="0" cy="731795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57" name="Oval 56"/>
              <p:cNvSpPr/>
              <p:nvPr/>
            </p:nvSpPr>
            <p:spPr>
              <a:xfrm>
                <a:off x="1598071" y="2145323"/>
                <a:ext cx="508962" cy="508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598071" y="1152318"/>
                <a:ext cx="508962" cy="508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62" name="Rectangle 61"/>
          <p:cNvSpPr/>
          <p:nvPr/>
        </p:nvSpPr>
        <p:spPr>
          <a:xfrm>
            <a:off x="7729774" y="2906106"/>
            <a:ext cx="41574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Our N-fix technology provides every cell in the plant with the ability to fix its own nitrogen from the air.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8309200" y="2879058"/>
            <a:ext cx="299857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9109723" y="1310572"/>
            <a:ext cx="1397529" cy="1395053"/>
            <a:chOff x="9109723" y="1310572"/>
            <a:chExt cx="1397529" cy="1395053"/>
          </a:xfrm>
        </p:grpSpPr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109723" y="1310572"/>
              <a:ext cx="1397529" cy="1395053"/>
            </a:xfrm>
            <a:custGeom>
              <a:avLst/>
              <a:gdLst>
                <a:gd name="T0" fmla="*/ 624 w 661"/>
                <a:gd name="T1" fmla="*/ 179 h 660"/>
                <a:gd name="T2" fmla="*/ 608 w 661"/>
                <a:gd name="T3" fmla="*/ 151 h 660"/>
                <a:gd name="T4" fmla="*/ 347 w 661"/>
                <a:gd name="T5" fmla="*/ 0 h 660"/>
                <a:gd name="T6" fmla="*/ 331 w 661"/>
                <a:gd name="T7" fmla="*/ 0 h 660"/>
                <a:gd name="T8" fmla="*/ 315 w 661"/>
                <a:gd name="T9" fmla="*/ 0 h 660"/>
                <a:gd name="T10" fmla="*/ 53 w 661"/>
                <a:gd name="T11" fmla="*/ 151 h 660"/>
                <a:gd name="T12" fmla="*/ 37 w 661"/>
                <a:gd name="T13" fmla="*/ 179 h 660"/>
                <a:gd name="T14" fmla="*/ 0 w 661"/>
                <a:gd name="T15" fmla="*/ 330 h 660"/>
                <a:gd name="T16" fmla="*/ 37 w 661"/>
                <a:gd name="T17" fmla="*/ 481 h 660"/>
                <a:gd name="T18" fmla="*/ 53 w 661"/>
                <a:gd name="T19" fmla="*/ 509 h 660"/>
                <a:gd name="T20" fmla="*/ 315 w 661"/>
                <a:gd name="T21" fmla="*/ 660 h 660"/>
                <a:gd name="T22" fmla="*/ 331 w 661"/>
                <a:gd name="T23" fmla="*/ 660 h 660"/>
                <a:gd name="T24" fmla="*/ 347 w 661"/>
                <a:gd name="T25" fmla="*/ 660 h 660"/>
                <a:gd name="T26" fmla="*/ 608 w 661"/>
                <a:gd name="T27" fmla="*/ 509 h 660"/>
                <a:gd name="T28" fmla="*/ 624 w 661"/>
                <a:gd name="T29" fmla="*/ 481 h 660"/>
                <a:gd name="T30" fmla="*/ 661 w 661"/>
                <a:gd name="T31" fmla="*/ 330 h 660"/>
                <a:gd name="T32" fmla="*/ 624 w 661"/>
                <a:gd name="T33" fmla="*/ 179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1" h="660">
                  <a:moveTo>
                    <a:pt x="624" y="179"/>
                  </a:moveTo>
                  <a:cubicBezTo>
                    <a:pt x="619" y="169"/>
                    <a:pt x="614" y="160"/>
                    <a:pt x="608" y="151"/>
                  </a:cubicBezTo>
                  <a:cubicBezTo>
                    <a:pt x="552" y="64"/>
                    <a:pt x="456" y="5"/>
                    <a:pt x="347" y="0"/>
                  </a:cubicBezTo>
                  <a:cubicBezTo>
                    <a:pt x="341" y="0"/>
                    <a:pt x="336" y="0"/>
                    <a:pt x="331" y="0"/>
                  </a:cubicBezTo>
                  <a:cubicBezTo>
                    <a:pt x="325" y="0"/>
                    <a:pt x="320" y="0"/>
                    <a:pt x="315" y="0"/>
                  </a:cubicBezTo>
                  <a:cubicBezTo>
                    <a:pt x="205" y="5"/>
                    <a:pt x="109" y="64"/>
                    <a:pt x="53" y="151"/>
                  </a:cubicBezTo>
                  <a:cubicBezTo>
                    <a:pt x="47" y="160"/>
                    <a:pt x="42" y="169"/>
                    <a:pt x="37" y="179"/>
                  </a:cubicBezTo>
                  <a:cubicBezTo>
                    <a:pt x="14" y="224"/>
                    <a:pt x="0" y="276"/>
                    <a:pt x="0" y="330"/>
                  </a:cubicBezTo>
                  <a:cubicBezTo>
                    <a:pt x="0" y="384"/>
                    <a:pt x="14" y="436"/>
                    <a:pt x="37" y="481"/>
                  </a:cubicBezTo>
                  <a:cubicBezTo>
                    <a:pt x="42" y="491"/>
                    <a:pt x="47" y="500"/>
                    <a:pt x="53" y="509"/>
                  </a:cubicBezTo>
                  <a:cubicBezTo>
                    <a:pt x="109" y="596"/>
                    <a:pt x="205" y="655"/>
                    <a:pt x="315" y="660"/>
                  </a:cubicBezTo>
                  <a:cubicBezTo>
                    <a:pt x="320" y="660"/>
                    <a:pt x="325" y="660"/>
                    <a:pt x="331" y="660"/>
                  </a:cubicBezTo>
                  <a:cubicBezTo>
                    <a:pt x="336" y="660"/>
                    <a:pt x="341" y="660"/>
                    <a:pt x="347" y="660"/>
                  </a:cubicBezTo>
                  <a:cubicBezTo>
                    <a:pt x="456" y="655"/>
                    <a:pt x="552" y="596"/>
                    <a:pt x="608" y="509"/>
                  </a:cubicBezTo>
                  <a:cubicBezTo>
                    <a:pt x="614" y="500"/>
                    <a:pt x="619" y="491"/>
                    <a:pt x="624" y="481"/>
                  </a:cubicBezTo>
                  <a:cubicBezTo>
                    <a:pt x="647" y="436"/>
                    <a:pt x="661" y="384"/>
                    <a:pt x="661" y="330"/>
                  </a:cubicBezTo>
                  <a:cubicBezTo>
                    <a:pt x="661" y="276"/>
                    <a:pt x="647" y="224"/>
                    <a:pt x="624" y="179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 algn="ctr"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ot="0" spcFirstLastPara="0" vertOverflow="overflow" horzOverflow="overflow" vert="horz" wrap="square" lIns="67115" tIns="33563" rIns="67115" bIns="335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725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66" name="Group 4"/>
            <p:cNvGrpSpPr>
              <a:grpSpLocks noChangeAspect="1"/>
            </p:cNvGrpSpPr>
            <p:nvPr/>
          </p:nvGrpSpPr>
          <p:grpSpPr bwMode="auto">
            <a:xfrm>
              <a:off x="9403940" y="1603205"/>
              <a:ext cx="809095" cy="844058"/>
              <a:chOff x="3071" y="1860"/>
              <a:chExt cx="2129" cy="2221"/>
            </a:xfrm>
            <a:noFill/>
          </p:grpSpPr>
          <p:sp>
            <p:nvSpPr>
              <p:cNvPr id="67" name="Freeform 5"/>
              <p:cNvSpPr>
                <a:spLocks/>
              </p:cNvSpPr>
              <p:nvPr/>
            </p:nvSpPr>
            <p:spPr bwMode="auto">
              <a:xfrm>
                <a:off x="3410" y="3401"/>
                <a:ext cx="844" cy="626"/>
              </a:xfrm>
              <a:custGeom>
                <a:avLst/>
                <a:gdLst>
                  <a:gd name="T0" fmla="*/ 342 w 448"/>
                  <a:gd name="T1" fmla="*/ 334 h 334"/>
                  <a:gd name="T2" fmla="*/ 297 w 448"/>
                  <a:gd name="T3" fmla="*/ 322 h 334"/>
                  <a:gd name="T4" fmla="*/ 59 w 448"/>
                  <a:gd name="T5" fmla="*/ 187 h 334"/>
                  <a:gd name="T6" fmla="*/ 25 w 448"/>
                  <a:gd name="T7" fmla="*/ 60 h 334"/>
                  <a:gd name="T8" fmla="*/ 151 w 448"/>
                  <a:gd name="T9" fmla="*/ 25 h 334"/>
                  <a:gd name="T10" fmla="*/ 389 w 448"/>
                  <a:gd name="T11" fmla="*/ 160 h 334"/>
                  <a:gd name="T12" fmla="*/ 424 w 448"/>
                  <a:gd name="T13" fmla="*/ 287 h 334"/>
                  <a:gd name="T14" fmla="*/ 342 w 448"/>
                  <a:gd name="T15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8" h="334">
                    <a:moveTo>
                      <a:pt x="342" y="334"/>
                    </a:moveTo>
                    <a:cubicBezTo>
                      <a:pt x="326" y="334"/>
                      <a:pt x="311" y="330"/>
                      <a:pt x="297" y="322"/>
                    </a:cubicBezTo>
                    <a:cubicBezTo>
                      <a:pt x="59" y="187"/>
                      <a:pt x="59" y="187"/>
                      <a:pt x="59" y="187"/>
                    </a:cubicBezTo>
                    <a:cubicBezTo>
                      <a:pt x="14" y="162"/>
                      <a:pt x="0" y="105"/>
                      <a:pt x="25" y="60"/>
                    </a:cubicBezTo>
                    <a:cubicBezTo>
                      <a:pt x="49" y="15"/>
                      <a:pt x="106" y="0"/>
                      <a:pt x="151" y="25"/>
                    </a:cubicBezTo>
                    <a:cubicBezTo>
                      <a:pt x="389" y="160"/>
                      <a:pt x="389" y="160"/>
                      <a:pt x="389" y="160"/>
                    </a:cubicBezTo>
                    <a:cubicBezTo>
                      <a:pt x="434" y="185"/>
                      <a:pt x="448" y="242"/>
                      <a:pt x="424" y="287"/>
                    </a:cubicBezTo>
                    <a:cubicBezTo>
                      <a:pt x="407" y="318"/>
                      <a:pt x="375" y="334"/>
                      <a:pt x="342" y="334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6"/>
              <p:cNvSpPr>
                <a:spLocks/>
              </p:cNvSpPr>
              <p:nvPr/>
            </p:nvSpPr>
            <p:spPr bwMode="auto">
              <a:xfrm>
                <a:off x="4247" y="3606"/>
                <a:ext cx="908" cy="475"/>
              </a:xfrm>
              <a:custGeom>
                <a:avLst/>
                <a:gdLst>
                  <a:gd name="T0" fmla="*/ 101 w 482"/>
                  <a:gd name="T1" fmla="*/ 254 h 254"/>
                  <a:gd name="T2" fmla="*/ 11 w 482"/>
                  <a:gd name="T3" fmla="*/ 180 h 254"/>
                  <a:gd name="T4" fmla="*/ 82 w 482"/>
                  <a:gd name="T5" fmla="*/ 69 h 254"/>
                  <a:gd name="T6" fmla="*/ 361 w 482"/>
                  <a:gd name="T7" fmla="*/ 10 h 254"/>
                  <a:gd name="T8" fmla="*/ 471 w 482"/>
                  <a:gd name="T9" fmla="*/ 82 h 254"/>
                  <a:gd name="T10" fmla="*/ 400 w 482"/>
                  <a:gd name="T11" fmla="*/ 192 h 254"/>
                  <a:gd name="T12" fmla="*/ 121 w 482"/>
                  <a:gd name="T13" fmla="*/ 252 h 254"/>
                  <a:gd name="T14" fmla="*/ 101 w 482"/>
                  <a:gd name="T15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2" h="254">
                    <a:moveTo>
                      <a:pt x="101" y="254"/>
                    </a:moveTo>
                    <a:cubicBezTo>
                      <a:pt x="58" y="254"/>
                      <a:pt x="19" y="223"/>
                      <a:pt x="11" y="180"/>
                    </a:cubicBezTo>
                    <a:cubicBezTo>
                      <a:pt x="0" y="129"/>
                      <a:pt x="33" y="80"/>
                      <a:pt x="82" y="69"/>
                    </a:cubicBezTo>
                    <a:cubicBezTo>
                      <a:pt x="361" y="10"/>
                      <a:pt x="361" y="10"/>
                      <a:pt x="361" y="10"/>
                    </a:cubicBezTo>
                    <a:cubicBezTo>
                      <a:pt x="412" y="0"/>
                      <a:pt x="461" y="33"/>
                      <a:pt x="471" y="82"/>
                    </a:cubicBezTo>
                    <a:cubicBezTo>
                      <a:pt x="482" y="133"/>
                      <a:pt x="449" y="182"/>
                      <a:pt x="400" y="192"/>
                    </a:cubicBezTo>
                    <a:cubicBezTo>
                      <a:pt x="121" y="252"/>
                      <a:pt x="121" y="252"/>
                      <a:pt x="121" y="252"/>
                    </a:cubicBezTo>
                    <a:cubicBezTo>
                      <a:pt x="113" y="254"/>
                      <a:pt x="107" y="254"/>
                      <a:pt x="101" y="254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7"/>
              <p:cNvSpPr>
                <a:spLocks/>
              </p:cNvSpPr>
              <p:nvPr/>
            </p:nvSpPr>
            <p:spPr bwMode="auto">
              <a:xfrm>
                <a:off x="3201" y="2607"/>
                <a:ext cx="695" cy="845"/>
              </a:xfrm>
              <a:custGeom>
                <a:avLst/>
                <a:gdLst>
                  <a:gd name="T0" fmla="*/ 107 w 369"/>
                  <a:gd name="T1" fmla="*/ 451 h 451"/>
                  <a:gd name="T2" fmla="*/ 58 w 369"/>
                  <a:gd name="T3" fmla="*/ 437 h 451"/>
                  <a:gd name="T4" fmla="*/ 27 w 369"/>
                  <a:gd name="T5" fmla="*/ 308 h 451"/>
                  <a:gd name="T6" fmla="*/ 183 w 369"/>
                  <a:gd name="T7" fmla="*/ 58 h 451"/>
                  <a:gd name="T8" fmla="*/ 312 w 369"/>
                  <a:gd name="T9" fmla="*/ 27 h 451"/>
                  <a:gd name="T10" fmla="*/ 342 w 369"/>
                  <a:gd name="T11" fmla="*/ 156 h 451"/>
                  <a:gd name="T12" fmla="*/ 187 w 369"/>
                  <a:gd name="T13" fmla="*/ 406 h 451"/>
                  <a:gd name="T14" fmla="*/ 107 w 369"/>
                  <a:gd name="T15" fmla="*/ 451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9" h="451">
                    <a:moveTo>
                      <a:pt x="107" y="451"/>
                    </a:moveTo>
                    <a:cubicBezTo>
                      <a:pt x="90" y="451"/>
                      <a:pt x="72" y="447"/>
                      <a:pt x="58" y="437"/>
                    </a:cubicBezTo>
                    <a:cubicBezTo>
                      <a:pt x="15" y="410"/>
                      <a:pt x="0" y="353"/>
                      <a:pt x="27" y="30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209" y="15"/>
                      <a:pt x="267" y="0"/>
                      <a:pt x="312" y="27"/>
                    </a:cubicBezTo>
                    <a:cubicBezTo>
                      <a:pt x="355" y="54"/>
                      <a:pt x="369" y="111"/>
                      <a:pt x="342" y="156"/>
                    </a:cubicBezTo>
                    <a:cubicBezTo>
                      <a:pt x="187" y="406"/>
                      <a:pt x="187" y="406"/>
                      <a:pt x="187" y="406"/>
                    </a:cubicBezTo>
                    <a:cubicBezTo>
                      <a:pt x="168" y="435"/>
                      <a:pt x="138" y="451"/>
                      <a:pt x="107" y="451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8"/>
              <p:cNvSpPr>
                <a:spLocks/>
              </p:cNvSpPr>
              <p:nvPr/>
            </p:nvSpPr>
            <p:spPr bwMode="auto">
              <a:xfrm>
                <a:off x="4117" y="2937"/>
                <a:ext cx="869" cy="596"/>
              </a:xfrm>
              <a:custGeom>
                <a:avLst/>
                <a:gdLst>
                  <a:gd name="T0" fmla="*/ 106 w 461"/>
                  <a:gd name="T1" fmla="*/ 318 h 318"/>
                  <a:gd name="T2" fmla="*/ 22 w 461"/>
                  <a:gd name="T3" fmla="*/ 265 h 318"/>
                  <a:gd name="T4" fmla="*/ 67 w 461"/>
                  <a:gd name="T5" fmla="*/ 140 h 318"/>
                  <a:gd name="T6" fmla="*/ 313 w 461"/>
                  <a:gd name="T7" fmla="*/ 23 h 318"/>
                  <a:gd name="T8" fmla="*/ 438 w 461"/>
                  <a:gd name="T9" fmla="*/ 68 h 318"/>
                  <a:gd name="T10" fmla="*/ 393 w 461"/>
                  <a:gd name="T11" fmla="*/ 193 h 318"/>
                  <a:gd name="T12" fmla="*/ 145 w 461"/>
                  <a:gd name="T13" fmla="*/ 310 h 318"/>
                  <a:gd name="T14" fmla="*/ 106 w 461"/>
                  <a:gd name="T15" fmla="*/ 31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1" h="318">
                    <a:moveTo>
                      <a:pt x="106" y="318"/>
                    </a:moveTo>
                    <a:cubicBezTo>
                      <a:pt x="71" y="318"/>
                      <a:pt x="39" y="297"/>
                      <a:pt x="22" y="265"/>
                    </a:cubicBezTo>
                    <a:cubicBezTo>
                      <a:pt x="0" y="218"/>
                      <a:pt x="20" y="162"/>
                      <a:pt x="67" y="140"/>
                    </a:cubicBezTo>
                    <a:cubicBezTo>
                      <a:pt x="313" y="23"/>
                      <a:pt x="313" y="23"/>
                      <a:pt x="313" y="23"/>
                    </a:cubicBezTo>
                    <a:cubicBezTo>
                      <a:pt x="360" y="0"/>
                      <a:pt x="415" y="21"/>
                      <a:pt x="438" y="68"/>
                    </a:cubicBezTo>
                    <a:cubicBezTo>
                      <a:pt x="461" y="115"/>
                      <a:pt x="440" y="170"/>
                      <a:pt x="393" y="193"/>
                    </a:cubicBezTo>
                    <a:cubicBezTo>
                      <a:pt x="145" y="310"/>
                      <a:pt x="145" y="310"/>
                      <a:pt x="145" y="310"/>
                    </a:cubicBezTo>
                    <a:cubicBezTo>
                      <a:pt x="133" y="314"/>
                      <a:pt x="118" y="318"/>
                      <a:pt x="106" y="318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9"/>
              <p:cNvSpPr>
                <a:spLocks/>
              </p:cNvSpPr>
              <p:nvPr/>
            </p:nvSpPr>
            <p:spPr bwMode="auto">
              <a:xfrm>
                <a:off x="4769" y="2098"/>
                <a:ext cx="431" cy="912"/>
              </a:xfrm>
              <a:custGeom>
                <a:avLst/>
                <a:gdLst>
                  <a:gd name="T0" fmla="*/ 129 w 229"/>
                  <a:gd name="T1" fmla="*/ 487 h 487"/>
                  <a:gd name="T2" fmla="*/ 37 w 229"/>
                  <a:gd name="T3" fmla="*/ 403 h 487"/>
                  <a:gd name="T4" fmla="*/ 6 w 229"/>
                  <a:gd name="T5" fmla="*/ 109 h 487"/>
                  <a:gd name="T6" fmla="*/ 90 w 229"/>
                  <a:gd name="T7" fmla="*/ 6 h 487"/>
                  <a:gd name="T8" fmla="*/ 192 w 229"/>
                  <a:gd name="T9" fmla="*/ 90 h 487"/>
                  <a:gd name="T10" fmla="*/ 223 w 229"/>
                  <a:gd name="T11" fmla="*/ 385 h 487"/>
                  <a:gd name="T12" fmla="*/ 139 w 229"/>
                  <a:gd name="T13" fmla="*/ 487 h 487"/>
                  <a:gd name="T14" fmla="*/ 129 w 229"/>
                  <a:gd name="T15" fmla="*/ 48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9" h="487">
                    <a:moveTo>
                      <a:pt x="129" y="487"/>
                    </a:moveTo>
                    <a:cubicBezTo>
                      <a:pt x="82" y="487"/>
                      <a:pt x="41" y="453"/>
                      <a:pt x="37" y="403"/>
                    </a:cubicBezTo>
                    <a:cubicBezTo>
                      <a:pt x="6" y="109"/>
                      <a:pt x="6" y="109"/>
                      <a:pt x="6" y="109"/>
                    </a:cubicBezTo>
                    <a:cubicBezTo>
                      <a:pt x="0" y="57"/>
                      <a:pt x="39" y="12"/>
                      <a:pt x="90" y="6"/>
                    </a:cubicBezTo>
                    <a:cubicBezTo>
                      <a:pt x="141" y="0"/>
                      <a:pt x="186" y="39"/>
                      <a:pt x="192" y="90"/>
                    </a:cubicBezTo>
                    <a:cubicBezTo>
                      <a:pt x="223" y="385"/>
                      <a:pt x="223" y="385"/>
                      <a:pt x="223" y="385"/>
                    </a:cubicBezTo>
                    <a:cubicBezTo>
                      <a:pt x="229" y="436"/>
                      <a:pt x="190" y="481"/>
                      <a:pt x="139" y="487"/>
                    </a:cubicBezTo>
                    <a:cubicBezTo>
                      <a:pt x="135" y="485"/>
                      <a:pt x="131" y="487"/>
                      <a:pt x="129" y="487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10"/>
              <p:cNvSpPr>
                <a:spLocks/>
              </p:cNvSpPr>
              <p:nvPr/>
            </p:nvSpPr>
            <p:spPr bwMode="auto">
              <a:xfrm>
                <a:off x="3071" y="1860"/>
                <a:ext cx="944" cy="523"/>
              </a:xfrm>
              <a:custGeom>
                <a:avLst/>
                <a:gdLst>
                  <a:gd name="T0" fmla="*/ 104 w 501"/>
                  <a:gd name="T1" fmla="*/ 279 h 279"/>
                  <a:gd name="T2" fmla="*/ 14 w 501"/>
                  <a:gd name="T3" fmla="*/ 211 h 279"/>
                  <a:gd name="T4" fmla="*/ 80 w 501"/>
                  <a:gd name="T5" fmla="*/ 96 h 279"/>
                  <a:gd name="T6" fmla="*/ 372 w 501"/>
                  <a:gd name="T7" fmla="*/ 14 h 279"/>
                  <a:gd name="T8" fmla="*/ 487 w 501"/>
                  <a:gd name="T9" fmla="*/ 80 h 279"/>
                  <a:gd name="T10" fmla="*/ 422 w 501"/>
                  <a:gd name="T11" fmla="*/ 195 h 279"/>
                  <a:gd name="T12" fmla="*/ 129 w 501"/>
                  <a:gd name="T13" fmla="*/ 276 h 279"/>
                  <a:gd name="T14" fmla="*/ 104 w 501"/>
                  <a:gd name="T15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1" h="279">
                    <a:moveTo>
                      <a:pt x="104" y="279"/>
                    </a:moveTo>
                    <a:cubicBezTo>
                      <a:pt x="63" y="279"/>
                      <a:pt x="26" y="252"/>
                      <a:pt x="14" y="211"/>
                    </a:cubicBezTo>
                    <a:cubicBezTo>
                      <a:pt x="0" y="162"/>
                      <a:pt x="28" y="111"/>
                      <a:pt x="80" y="96"/>
                    </a:cubicBezTo>
                    <a:cubicBezTo>
                      <a:pt x="372" y="14"/>
                      <a:pt x="372" y="14"/>
                      <a:pt x="372" y="14"/>
                    </a:cubicBezTo>
                    <a:cubicBezTo>
                      <a:pt x="422" y="0"/>
                      <a:pt x="473" y="29"/>
                      <a:pt x="487" y="80"/>
                    </a:cubicBezTo>
                    <a:cubicBezTo>
                      <a:pt x="501" y="129"/>
                      <a:pt x="473" y="180"/>
                      <a:pt x="422" y="195"/>
                    </a:cubicBezTo>
                    <a:cubicBezTo>
                      <a:pt x="129" y="276"/>
                      <a:pt x="129" y="276"/>
                      <a:pt x="129" y="276"/>
                    </a:cubicBezTo>
                    <a:cubicBezTo>
                      <a:pt x="121" y="276"/>
                      <a:pt x="112" y="279"/>
                      <a:pt x="104" y="279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11"/>
              <p:cNvSpPr>
                <a:spLocks/>
              </p:cNvSpPr>
              <p:nvPr/>
            </p:nvSpPr>
            <p:spPr bwMode="auto">
              <a:xfrm>
                <a:off x="3927" y="2068"/>
                <a:ext cx="621" cy="770"/>
              </a:xfrm>
              <a:custGeom>
                <a:avLst/>
                <a:gdLst>
                  <a:gd name="T0" fmla="*/ 224 w 330"/>
                  <a:gd name="T1" fmla="*/ 411 h 411"/>
                  <a:gd name="T2" fmla="*/ 142 w 330"/>
                  <a:gd name="T3" fmla="*/ 362 h 411"/>
                  <a:gd name="T4" fmla="*/ 25 w 330"/>
                  <a:gd name="T5" fmla="*/ 151 h 411"/>
                  <a:gd name="T6" fmla="*/ 62 w 330"/>
                  <a:gd name="T7" fmla="*/ 24 h 411"/>
                  <a:gd name="T8" fmla="*/ 189 w 330"/>
                  <a:gd name="T9" fmla="*/ 61 h 411"/>
                  <a:gd name="T10" fmla="*/ 306 w 330"/>
                  <a:gd name="T11" fmla="*/ 272 h 411"/>
                  <a:gd name="T12" fmla="*/ 269 w 330"/>
                  <a:gd name="T13" fmla="*/ 399 h 411"/>
                  <a:gd name="T14" fmla="*/ 224 w 330"/>
                  <a:gd name="T15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0" h="411">
                    <a:moveTo>
                      <a:pt x="224" y="411"/>
                    </a:moveTo>
                    <a:cubicBezTo>
                      <a:pt x="191" y="411"/>
                      <a:pt x="158" y="395"/>
                      <a:pt x="142" y="362"/>
                    </a:cubicBezTo>
                    <a:cubicBezTo>
                      <a:pt x="25" y="151"/>
                      <a:pt x="25" y="151"/>
                      <a:pt x="25" y="151"/>
                    </a:cubicBezTo>
                    <a:cubicBezTo>
                      <a:pt x="0" y="106"/>
                      <a:pt x="17" y="49"/>
                      <a:pt x="62" y="24"/>
                    </a:cubicBezTo>
                    <a:cubicBezTo>
                      <a:pt x="107" y="0"/>
                      <a:pt x="164" y="16"/>
                      <a:pt x="189" y="61"/>
                    </a:cubicBezTo>
                    <a:cubicBezTo>
                      <a:pt x="306" y="272"/>
                      <a:pt x="306" y="272"/>
                      <a:pt x="306" y="272"/>
                    </a:cubicBezTo>
                    <a:cubicBezTo>
                      <a:pt x="330" y="317"/>
                      <a:pt x="314" y="374"/>
                      <a:pt x="269" y="399"/>
                    </a:cubicBezTo>
                    <a:cubicBezTo>
                      <a:pt x="254" y="407"/>
                      <a:pt x="238" y="411"/>
                      <a:pt x="224" y="411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40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5400000">
                                      <p:cBhvr>
                                        <p:cTn id="1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4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65 -7.40741E-7 C 0.00078 0.02755 -0.00703 0.03588 -0.00429 0.06389 C 0.00039 0.08681 0.00573 0.08796 0.01081 0.10509 C 0.01576 0.12361 0.01563 0.14005 0.0125 0.16435 C 0.02071 0.20324 0.053 0.18982 0.05352 0.18171 " pathEditMode="relative" rAng="0" ptsTypes="AAAAA">
                                      <p:cBhvr>
                                        <p:cTn id="20" dur="3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" y="951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800000">
                                      <p:cBhvr>
                                        <p:cTn id="2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4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13 -7.40741E-7 C 0.00078 0.01551 0.00143 0.00764 0.00339 0.02963 C 0.0043 0.03542 0.00873 0.04676 0.00768 0.0625 C 0.00977 0.07037 0.00664 0.07083 0.01771 0.08032 C 0.02162 0.0838 0.02774 0.07917 0.03542 0.08171 C 0.04167 0.0875 0.04258 0.09884 0.04089 0.11389 " pathEditMode="relative" rAng="0" ptsTypes="AAAAAA">
                                      <p:cBhvr>
                                        <p:cTn id="24" dur="3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56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400000">
                                      <p:cBhvr>
                                        <p:cTn id="2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44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65 -7.40741E-7 C -0.0026 0.01389 -0.00299 0.01713 -0.00429 0.03634 C -0.00807 0.04815 -0.01771 0.0706 -0.02513 0.07963 C -0.02903 0.08889 -0.04127 0.07546 -0.04414 0.08727 C -0.04726 0.09375 -0.04544 0.11296 -0.04245 0.12037 C -0.03685 0.13218 -0.03633 0.1456 -0.03984 0.15 " pathEditMode="relative" rAng="0" ptsTypes="AAAAAA">
                                      <p:cBhvr>
                                        <p:cTn id="28" dur="3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7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800000">
                                      <p:cBhvr>
                                        <p:cTn id="4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44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13 -3.33333E-6 C 0.0013 -0.07361 0.00104 -0.16157 0.00338 -0.22338 C 0.00859 -0.29977 0.01041 -0.39537 0.02617 -0.44514 " pathEditMode="relative" rAng="0" ptsTypes="AAA">
                                      <p:cBhvr>
                                        <p:cTn id="4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2226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800000">
                                      <p:cBhvr>
                                        <p:cTn id="4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4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13 -3.33333E-6 C 0.00104 -0.0412 -0.00027 -0.02291 0.00195 -0.07731 C 0.04283 -0.23009 0.05872 -0.2412 0.08541 -0.25879 " pathEditMode="relative" rAng="0" ptsTypes="AAA">
                                      <p:cBhvr>
                                        <p:cTn id="5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1294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2400000">
                                      <p:cBhvr>
                                        <p:cTn id="5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44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66 -3.33333E-6 C -0.0017 -0.03611 0.00195 -0.00625 0.00065 -0.05393 C -0.00977 -0.10023 -0.02917 -0.20254 -0.04818 -0.22592 " pathEditMode="relative" rAng="0" ptsTypes="AAA">
                                      <p:cBhvr>
                                        <p:cTn id="5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-1129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800000">
                                      <p:cBhvr>
                                        <p:cTn id="5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44" presetClass="path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013 -3.33333E-6 C 0.0013 -0.07361 0.00104 -0.16157 0.00338 -0.22338 C 0.00859 -0.29977 0.01041 -0.39537 0.02617 -0.44514 " pathEditMode="relative" rAng="0" ptsTypes="AAA">
                                      <p:cBhvr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2226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800000">
                                      <p:cBhvr>
                                        <p:cTn id="6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44" presetClass="path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013 -3.33333E-6 C 0.00104 -0.0412 -0.00027 -0.02291 0.00195 -0.07731 C 0.04283 -0.23009 0.05872 -0.2412 0.08541 -0.25879 " pathEditMode="relative" rAng="0" ptsTypes="AAA">
                                      <p:cBhvr>
                                        <p:cTn id="6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1294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2400000">
                                      <p:cBhvr>
                                        <p:cTn id="6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44" presetClass="path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066 -3.33333E-6 C -0.0017 -0.03611 0.00195 -0.00625 0.00065 -0.05393 C -0.00977 -0.10023 -0.02917 -0.20254 -0.04818 -0.22592 " pathEditMode="relative" rAng="0" ptsTypes="AAA">
                                      <p:cBhvr>
                                        <p:cTn id="6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-1129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800000">
                                      <p:cBhvr>
                                        <p:cTn id="6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44" presetClass="path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013 -3.33333E-6 C 0.0013 -0.07361 0.00104 -0.16157 0.00338 -0.22338 C 0.00859 -0.29977 0.01041 -0.39537 0.02617 -0.44514 " pathEditMode="relative" rAng="0" ptsTypes="AAA">
                                      <p:cBhvr>
                                        <p:cTn id="7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12" grpId="0" animBg="1"/>
      <p:bldP spid="12" grpId="1" animBg="1"/>
      <p:bldP spid="12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Field Trial Results</a:t>
            </a:r>
          </a:p>
        </p:txBody>
      </p:sp>
      <p:sp>
        <p:nvSpPr>
          <p:cNvPr id="5" name="Rectangle 4"/>
          <p:cNvSpPr/>
          <p:nvPr/>
        </p:nvSpPr>
        <p:spPr>
          <a:xfrm>
            <a:off x="924791" y="1189582"/>
            <a:ext cx="83182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solidFill>
                  <a:srgbClr val="595959"/>
                </a:solidFill>
              </a:rPr>
              <a:t>Into 6th season of field trials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solidFill>
                  <a:srgbClr val="595959"/>
                </a:solidFill>
              </a:rPr>
              <a:t>2015 is the 1</a:t>
            </a:r>
            <a:r>
              <a:rPr lang="en-GB" baseline="30000" dirty="0">
                <a:solidFill>
                  <a:srgbClr val="595959"/>
                </a:solidFill>
              </a:rPr>
              <a:t>st</a:t>
            </a:r>
            <a:r>
              <a:rPr lang="en-GB" dirty="0">
                <a:solidFill>
                  <a:srgbClr val="595959"/>
                </a:solidFill>
              </a:rPr>
              <a:t> year Azotic is delivering 3</a:t>
            </a:r>
            <a:r>
              <a:rPr lang="en-GB" baseline="30000" dirty="0">
                <a:solidFill>
                  <a:srgbClr val="595959"/>
                </a:solidFill>
              </a:rPr>
              <a:t>rd</a:t>
            </a:r>
            <a:r>
              <a:rPr lang="en-GB" dirty="0">
                <a:solidFill>
                  <a:srgbClr val="595959"/>
                </a:solidFill>
              </a:rPr>
              <a:t> party independent field trial results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solidFill>
                  <a:srgbClr val="595959"/>
                </a:solidFill>
              </a:rPr>
              <a:t>2015 – 37 field trials in 8 countries on 7 different crops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solidFill>
                  <a:srgbClr val="595959"/>
                </a:solidFill>
              </a:rPr>
              <a:t>2016 -  73 field trials with CROs in 9 countries covering 6 crops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99" y="3466953"/>
            <a:ext cx="1018997" cy="1033216"/>
          </a:xfrm>
          <a:prstGeom prst="ellipse">
            <a:avLst/>
          </a:prstGeom>
          <a:ln w="25400" cap="rnd">
            <a:solidFill>
              <a:srgbClr val="47904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877" y="3423214"/>
            <a:ext cx="1053993" cy="1053993"/>
          </a:xfrm>
          <a:prstGeom prst="ellipse">
            <a:avLst/>
          </a:prstGeom>
          <a:ln w="25400" cap="rnd">
            <a:solidFill>
              <a:srgbClr val="47904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10" y="3465786"/>
            <a:ext cx="1034383" cy="1034383"/>
          </a:xfrm>
          <a:prstGeom prst="ellipse">
            <a:avLst/>
          </a:prstGeom>
          <a:ln w="25400" cap="rnd">
            <a:solidFill>
              <a:srgbClr val="47904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40" y="3389372"/>
            <a:ext cx="1086339" cy="1069943"/>
          </a:xfrm>
          <a:prstGeom prst="ellipse">
            <a:avLst/>
          </a:prstGeom>
          <a:ln w="25400" cap="rnd">
            <a:solidFill>
              <a:srgbClr val="47904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33" y="3387193"/>
            <a:ext cx="1032548" cy="1043937"/>
          </a:xfrm>
          <a:prstGeom prst="ellipse">
            <a:avLst/>
          </a:prstGeom>
          <a:ln w="25400" cap="rnd">
            <a:solidFill>
              <a:srgbClr val="47904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31" y="5116647"/>
            <a:ext cx="1036709" cy="1045385"/>
          </a:xfrm>
          <a:prstGeom prst="ellipse">
            <a:avLst/>
          </a:prstGeom>
          <a:ln w="25400" cap="rnd">
            <a:solidFill>
              <a:srgbClr val="47904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64" y="5048398"/>
            <a:ext cx="1050655" cy="1097968"/>
          </a:xfrm>
          <a:prstGeom prst="ellipse">
            <a:avLst/>
          </a:prstGeom>
          <a:ln w="25400" cap="rnd">
            <a:solidFill>
              <a:srgbClr val="47904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430" y="5114887"/>
            <a:ext cx="1017018" cy="1031479"/>
          </a:xfrm>
          <a:prstGeom prst="ellipse">
            <a:avLst/>
          </a:prstGeom>
          <a:ln w="25400" cap="rnd">
            <a:solidFill>
              <a:srgbClr val="47904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80" y="5026092"/>
            <a:ext cx="1047125" cy="1085334"/>
          </a:xfrm>
          <a:prstGeom prst="ellipse">
            <a:avLst/>
          </a:prstGeom>
          <a:ln w="25400" cap="rnd">
            <a:solidFill>
              <a:srgbClr val="47904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691" y="4963173"/>
            <a:ext cx="1128139" cy="1097969"/>
          </a:xfrm>
          <a:prstGeom prst="ellipse">
            <a:avLst/>
          </a:prstGeom>
          <a:ln w="25400" cap="rnd">
            <a:solidFill>
              <a:srgbClr val="47904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2051160" y="3020040"/>
            <a:ext cx="517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79045"/>
                </a:solidFill>
              </a:rPr>
              <a:t>UK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85877" y="3043868"/>
            <a:ext cx="1091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79045"/>
                </a:solidFill>
              </a:rPr>
              <a:t>France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10391" y="3043199"/>
            <a:ext cx="123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79045"/>
                </a:solidFill>
              </a:rPr>
              <a:t>Germany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17650" y="3017193"/>
            <a:ext cx="79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79045"/>
                </a:solidFill>
              </a:rPr>
              <a:t>Italy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97059" y="3043199"/>
            <a:ext cx="84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79045"/>
                </a:solidFill>
              </a:rPr>
              <a:t>Spain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78379" y="4677574"/>
            <a:ext cx="123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79045"/>
                </a:solidFill>
              </a:rPr>
              <a:t>Hungary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16111" y="4687410"/>
            <a:ext cx="123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79045"/>
                </a:solidFill>
              </a:rPr>
              <a:t>Bulgaria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85281" y="4648002"/>
            <a:ext cx="143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79045"/>
                </a:solidFill>
              </a:rPr>
              <a:t>South Africa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66978" y="4648002"/>
            <a:ext cx="79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79045"/>
                </a:solidFill>
              </a:rPr>
              <a:t>USA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86485" y="4593841"/>
            <a:ext cx="123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79045"/>
                </a:solidFill>
              </a:rPr>
              <a:t>Canada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77" y="3439033"/>
            <a:ext cx="1022043" cy="1016861"/>
          </a:xfrm>
          <a:prstGeom prst="ellipse">
            <a:avLst/>
          </a:prstGeom>
          <a:ln w="25400" cap="rnd">
            <a:solidFill>
              <a:srgbClr val="47904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4466677" y="3043868"/>
            <a:ext cx="123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79045"/>
                </a:solidFill>
              </a:rPr>
              <a:t>Belgium</a:t>
            </a:r>
          </a:p>
        </p:txBody>
      </p:sp>
    </p:spTree>
    <p:extLst>
      <p:ext uri="{BB962C8B-B14F-4D97-AF65-F5344CB8AC3E}">
        <p14:creationId xmlns:p14="http://schemas.microsoft.com/office/powerpoint/2010/main" val="117224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Field Trial Results</a:t>
            </a: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912376" y="1218875"/>
            <a:ext cx="1204212" cy="1236517"/>
          </a:xfrm>
          <a:custGeom>
            <a:avLst/>
            <a:gdLst>
              <a:gd name="T0" fmla="*/ 624 w 661"/>
              <a:gd name="T1" fmla="*/ 179 h 660"/>
              <a:gd name="T2" fmla="*/ 608 w 661"/>
              <a:gd name="T3" fmla="*/ 151 h 660"/>
              <a:gd name="T4" fmla="*/ 347 w 661"/>
              <a:gd name="T5" fmla="*/ 0 h 660"/>
              <a:gd name="T6" fmla="*/ 331 w 661"/>
              <a:gd name="T7" fmla="*/ 0 h 660"/>
              <a:gd name="T8" fmla="*/ 315 w 661"/>
              <a:gd name="T9" fmla="*/ 0 h 660"/>
              <a:gd name="T10" fmla="*/ 53 w 661"/>
              <a:gd name="T11" fmla="*/ 151 h 660"/>
              <a:gd name="T12" fmla="*/ 37 w 661"/>
              <a:gd name="T13" fmla="*/ 179 h 660"/>
              <a:gd name="T14" fmla="*/ 0 w 661"/>
              <a:gd name="T15" fmla="*/ 330 h 660"/>
              <a:gd name="T16" fmla="*/ 37 w 661"/>
              <a:gd name="T17" fmla="*/ 481 h 660"/>
              <a:gd name="T18" fmla="*/ 53 w 661"/>
              <a:gd name="T19" fmla="*/ 509 h 660"/>
              <a:gd name="T20" fmla="*/ 315 w 661"/>
              <a:gd name="T21" fmla="*/ 660 h 660"/>
              <a:gd name="T22" fmla="*/ 331 w 661"/>
              <a:gd name="T23" fmla="*/ 660 h 660"/>
              <a:gd name="T24" fmla="*/ 347 w 661"/>
              <a:gd name="T25" fmla="*/ 660 h 660"/>
              <a:gd name="T26" fmla="*/ 608 w 661"/>
              <a:gd name="T27" fmla="*/ 509 h 660"/>
              <a:gd name="T28" fmla="*/ 624 w 661"/>
              <a:gd name="T29" fmla="*/ 481 h 660"/>
              <a:gd name="T30" fmla="*/ 661 w 661"/>
              <a:gd name="T31" fmla="*/ 330 h 660"/>
              <a:gd name="T32" fmla="*/ 624 w 661"/>
              <a:gd name="T33" fmla="*/ 179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1" h="660">
                <a:moveTo>
                  <a:pt x="624" y="179"/>
                </a:moveTo>
                <a:cubicBezTo>
                  <a:pt x="619" y="169"/>
                  <a:pt x="614" y="160"/>
                  <a:pt x="608" y="151"/>
                </a:cubicBezTo>
                <a:cubicBezTo>
                  <a:pt x="552" y="64"/>
                  <a:pt x="456" y="5"/>
                  <a:pt x="347" y="0"/>
                </a:cubicBezTo>
                <a:cubicBezTo>
                  <a:pt x="341" y="0"/>
                  <a:pt x="336" y="0"/>
                  <a:pt x="331" y="0"/>
                </a:cubicBezTo>
                <a:cubicBezTo>
                  <a:pt x="325" y="0"/>
                  <a:pt x="320" y="0"/>
                  <a:pt x="315" y="0"/>
                </a:cubicBezTo>
                <a:cubicBezTo>
                  <a:pt x="205" y="5"/>
                  <a:pt x="109" y="64"/>
                  <a:pt x="53" y="151"/>
                </a:cubicBezTo>
                <a:cubicBezTo>
                  <a:pt x="47" y="160"/>
                  <a:pt x="42" y="169"/>
                  <a:pt x="37" y="179"/>
                </a:cubicBezTo>
                <a:cubicBezTo>
                  <a:pt x="14" y="224"/>
                  <a:pt x="0" y="276"/>
                  <a:pt x="0" y="330"/>
                </a:cubicBezTo>
                <a:cubicBezTo>
                  <a:pt x="0" y="384"/>
                  <a:pt x="14" y="436"/>
                  <a:pt x="37" y="481"/>
                </a:cubicBezTo>
                <a:cubicBezTo>
                  <a:pt x="42" y="491"/>
                  <a:pt x="47" y="500"/>
                  <a:pt x="53" y="509"/>
                </a:cubicBezTo>
                <a:cubicBezTo>
                  <a:pt x="109" y="596"/>
                  <a:pt x="205" y="655"/>
                  <a:pt x="315" y="660"/>
                </a:cubicBezTo>
                <a:cubicBezTo>
                  <a:pt x="320" y="660"/>
                  <a:pt x="325" y="660"/>
                  <a:pt x="331" y="660"/>
                </a:cubicBezTo>
                <a:cubicBezTo>
                  <a:pt x="336" y="660"/>
                  <a:pt x="341" y="660"/>
                  <a:pt x="347" y="660"/>
                </a:cubicBezTo>
                <a:cubicBezTo>
                  <a:pt x="456" y="655"/>
                  <a:pt x="552" y="596"/>
                  <a:pt x="608" y="509"/>
                </a:cubicBezTo>
                <a:cubicBezTo>
                  <a:pt x="614" y="500"/>
                  <a:pt x="619" y="491"/>
                  <a:pt x="624" y="481"/>
                </a:cubicBezTo>
                <a:cubicBezTo>
                  <a:pt x="647" y="436"/>
                  <a:pt x="661" y="384"/>
                  <a:pt x="661" y="330"/>
                </a:cubicBezTo>
                <a:cubicBezTo>
                  <a:pt x="661" y="276"/>
                  <a:pt x="647" y="224"/>
                  <a:pt x="624" y="179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67115" tIns="33563" rIns="67115" bIns="33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725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14155" y="1243662"/>
            <a:ext cx="90262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51C048"/>
              </a:buClr>
              <a:buBlip>
                <a:blip r:embed="rId3"/>
              </a:buBlip>
            </a:pPr>
            <a:r>
              <a:rPr lang="en-GB" dirty="0">
                <a:solidFill>
                  <a:srgbClr val="595959"/>
                </a:solidFill>
              </a:rPr>
              <a:t>Proof of colonisation</a:t>
            </a:r>
          </a:p>
          <a:p>
            <a:pPr marL="285750" indent="-285750">
              <a:buClr>
                <a:srgbClr val="51C048"/>
              </a:buClr>
              <a:buBlip>
                <a:blip r:embed="rId3"/>
              </a:buBlip>
            </a:pPr>
            <a:r>
              <a:rPr lang="en-GB" dirty="0">
                <a:solidFill>
                  <a:srgbClr val="595959"/>
                </a:solidFill>
              </a:rPr>
              <a:t>Increase in yield 7% in Belgium and 21% in Germany</a:t>
            </a:r>
          </a:p>
          <a:p>
            <a:pPr marL="285750" indent="-285750">
              <a:buClr>
                <a:srgbClr val="51C048"/>
              </a:buClr>
              <a:buBlip>
                <a:blip r:embed="rId3"/>
              </a:buBlip>
            </a:pPr>
            <a:r>
              <a:rPr lang="en-GB" dirty="0">
                <a:solidFill>
                  <a:srgbClr val="595959"/>
                </a:solidFill>
              </a:rPr>
              <a:t>Saving on average of 50% of N fertiliser</a:t>
            </a:r>
          </a:p>
          <a:p>
            <a:pPr marL="285750" indent="-285750">
              <a:buClr>
                <a:srgbClr val="51C048"/>
              </a:buClr>
              <a:buBlip>
                <a:blip r:embed="rId3"/>
              </a:buBlip>
            </a:pPr>
            <a:r>
              <a:rPr lang="en-US" dirty="0">
                <a:solidFill>
                  <a:srgbClr val="595959"/>
                </a:solidFill>
                <a:cs typeface="Calibri" pitchFamily="34" charset="0"/>
              </a:rPr>
              <a:t>Belgian and German results indicate an overall potential reduction in nitrogen </a:t>
            </a:r>
            <a:r>
              <a:rPr lang="en-US" dirty="0" err="1">
                <a:solidFill>
                  <a:srgbClr val="595959"/>
                </a:solidFill>
                <a:cs typeface="Calibri" pitchFamily="34" charset="0"/>
              </a:rPr>
              <a:t>fertiliser</a:t>
            </a:r>
            <a:r>
              <a:rPr lang="en-US" dirty="0">
                <a:solidFill>
                  <a:srgbClr val="595959"/>
                </a:solidFill>
                <a:cs typeface="Calibri" pitchFamily="34" charset="0"/>
              </a:rPr>
              <a:t> of 40% and 95% respectively without suffering any yield penalty</a:t>
            </a:r>
          </a:p>
          <a:p>
            <a:pPr marL="285750" indent="-285750">
              <a:buClr>
                <a:srgbClr val="51C048"/>
              </a:buClr>
              <a:buBlip>
                <a:blip r:embed="rId3"/>
              </a:buBlip>
            </a:pPr>
            <a:endParaRPr lang="en-GB" dirty="0">
              <a:solidFill>
                <a:srgbClr val="7D7D7D"/>
              </a:solidFill>
            </a:endParaRPr>
          </a:p>
        </p:txBody>
      </p:sp>
      <p:sp>
        <p:nvSpPr>
          <p:cNvPr id="48" name="Freeform 5"/>
          <p:cNvSpPr>
            <a:spLocks/>
          </p:cNvSpPr>
          <p:nvPr/>
        </p:nvSpPr>
        <p:spPr bwMode="auto">
          <a:xfrm>
            <a:off x="1357099" y="1334638"/>
            <a:ext cx="295983" cy="613286"/>
          </a:xfrm>
          <a:custGeom>
            <a:avLst/>
            <a:gdLst>
              <a:gd name="T0" fmla="*/ 264 w 542"/>
              <a:gd name="T1" fmla="*/ 1363 h 1363"/>
              <a:gd name="T2" fmla="*/ 274 w 542"/>
              <a:gd name="T3" fmla="*/ 1335 h 1363"/>
              <a:gd name="T4" fmla="*/ 542 w 542"/>
              <a:gd name="T5" fmla="*/ 775 h 1363"/>
              <a:gd name="T6" fmla="*/ 272 w 542"/>
              <a:gd name="T7" fmla="*/ 0 h 1363"/>
              <a:gd name="T8" fmla="*/ 0 w 542"/>
              <a:gd name="T9" fmla="*/ 836 h 1363"/>
              <a:gd name="T10" fmla="*/ 108 w 542"/>
              <a:gd name="T11" fmla="*/ 1015 h 1363"/>
              <a:gd name="T12" fmla="*/ 264 w 542"/>
              <a:gd name="T13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2" h="1363">
                <a:moveTo>
                  <a:pt x="264" y="1363"/>
                </a:moveTo>
                <a:cubicBezTo>
                  <a:pt x="267" y="1353"/>
                  <a:pt x="271" y="1344"/>
                  <a:pt x="274" y="1335"/>
                </a:cubicBezTo>
                <a:cubicBezTo>
                  <a:pt x="382" y="1054"/>
                  <a:pt x="477" y="882"/>
                  <a:pt x="542" y="775"/>
                </a:cubicBezTo>
                <a:cubicBezTo>
                  <a:pt x="519" y="216"/>
                  <a:pt x="407" y="0"/>
                  <a:pt x="272" y="0"/>
                </a:cubicBezTo>
                <a:cubicBezTo>
                  <a:pt x="132" y="0"/>
                  <a:pt x="17" y="232"/>
                  <a:pt x="0" y="836"/>
                </a:cubicBezTo>
                <a:cubicBezTo>
                  <a:pt x="37" y="888"/>
                  <a:pt x="72" y="949"/>
                  <a:pt x="108" y="1015"/>
                </a:cubicBezTo>
                <a:cubicBezTo>
                  <a:pt x="165" y="1119"/>
                  <a:pt x="219" y="1246"/>
                  <a:pt x="264" y="1363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7"/>
          <p:cNvSpPr>
            <a:spLocks/>
          </p:cNvSpPr>
          <p:nvPr/>
        </p:nvSpPr>
        <p:spPr bwMode="auto">
          <a:xfrm>
            <a:off x="1505090" y="1522502"/>
            <a:ext cx="406144" cy="776340"/>
          </a:xfrm>
          <a:custGeom>
            <a:avLst/>
            <a:gdLst>
              <a:gd name="T0" fmla="*/ 589 w 744"/>
              <a:gd name="T1" fmla="*/ 18 h 1430"/>
              <a:gd name="T2" fmla="*/ 541 w 744"/>
              <a:gd name="T3" fmla="*/ 0 h 1430"/>
              <a:gd name="T4" fmla="*/ 428 w 744"/>
              <a:gd name="T5" fmla="*/ 81 h 1430"/>
              <a:gd name="T6" fmla="*/ 309 w 744"/>
              <a:gd name="T7" fmla="*/ 278 h 1430"/>
              <a:gd name="T8" fmla="*/ 97 w 744"/>
              <a:gd name="T9" fmla="*/ 740 h 1430"/>
              <a:gd name="T10" fmla="*/ 63 w 744"/>
              <a:gd name="T11" fmla="*/ 841 h 1430"/>
              <a:gd name="T12" fmla="*/ 49 w 744"/>
              <a:gd name="T13" fmla="*/ 895 h 1430"/>
              <a:gd name="T14" fmla="*/ 36 w 744"/>
              <a:gd name="T15" fmla="*/ 955 h 1430"/>
              <a:gd name="T16" fmla="*/ 27 w 744"/>
              <a:gd name="T17" fmla="*/ 1376 h 1430"/>
              <a:gd name="T18" fmla="*/ 35 w 744"/>
              <a:gd name="T19" fmla="*/ 1430 h 1430"/>
              <a:gd name="T20" fmla="*/ 35 w 744"/>
              <a:gd name="T21" fmla="*/ 1430 h 1430"/>
              <a:gd name="T22" fmla="*/ 37 w 744"/>
              <a:gd name="T23" fmla="*/ 1430 h 1430"/>
              <a:gd name="T24" fmla="*/ 68 w 744"/>
              <a:gd name="T25" fmla="*/ 1427 h 1430"/>
              <a:gd name="T26" fmla="*/ 101 w 744"/>
              <a:gd name="T27" fmla="*/ 1418 h 1430"/>
              <a:gd name="T28" fmla="*/ 224 w 744"/>
              <a:gd name="T29" fmla="*/ 1321 h 1430"/>
              <a:gd name="T30" fmla="*/ 397 w 744"/>
              <a:gd name="T31" fmla="*/ 710 h 1430"/>
              <a:gd name="T32" fmla="*/ 580 w 744"/>
              <a:gd name="T33" fmla="*/ 190 h 1430"/>
              <a:gd name="T34" fmla="*/ 744 w 744"/>
              <a:gd name="T35" fmla="*/ 277 h 1430"/>
              <a:gd name="T36" fmla="*/ 589 w 744"/>
              <a:gd name="T37" fmla="*/ 18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4" h="1430">
                <a:moveTo>
                  <a:pt x="589" y="18"/>
                </a:moveTo>
                <a:cubicBezTo>
                  <a:pt x="575" y="7"/>
                  <a:pt x="559" y="0"/>
                  <a:pt x="541" y="0"/>
                </a:cubicBezTo>
                <a:cubicBezTo>
                  <a:pt x="504" y="0"/>
                  <a:pt x="461" y="26"/>
                  <a:pt x="428" y="81"/>
                </a:cubicBezTo>
                <a:cubicBezTo>
                  <a:pt x="404" y="120"/>
                  <a:pt x="362" y="181"/>
                  <a:pt x="309" y="278"/>
                </a:cubicBezTo>
                <a:cubicBezTo>
                  <a:pt x="250" y="383"/>
                  <a:pt x="177" y="531"/>
                  <a:pt x="97" y="740"/>
                </a:cubicBezTo>
                <a:cubicBezTo>
                  <a:pt x="84" y="774"/>
                  <a:pt x="72" y="808"/>
                  <a:pt x="63" y="841"/>
                </a:cubicBezTo>
                <a:cubicBezTo>
                  <a:pt x="58" y="859"/>
                  <a:pt x="53" y="877"/>
                  <a:pt x="49" y="895"/>
                </a:cubicBezTo>
                <a:cubicBezTo>
                  <a:pt x="44" y="915"/>
                  <a:pt x="39" y="935"/>
                  <a:pt x="36" y="955"/>
                </a:cubicBezTo>
                <a:cubicBezTo>
                  <a:pt x="0" y="1143"/>
                  <a:pt x="15" y="1298"/>
                  <a:pt x="27" y="1376"/>
                </a:cubicBezTo>
                <a:cubicBezTo>
                  <a:pt x="32" y="1408"/>
                  <a:pt x="36" y="1427"/>
                  <a:pt x="35" y="1430"/>
                </a:cubicBezTo>
                <a:cubicBezTo>
                  <a:pt x="35" y="1430"/>
                  <a:pt x="35" y="1430"/>
                  <a:pt x="35" y="1430"/>
                </a:cubicBezTo>
                <a:cubicBezTo>
                  <a:pt x="35" y="1430"/>
                  <a:pt x="36" y="1430"/>
                  <a:pt x="37" y="1430"/>
                </a:cubicBezTo>
                <a:cubicBezTo>
                  <a:pt x="41" y="1430"/>
                  <a:pt x="52" y="1430"/>
                  <a:pt x="68" y="1427"/>
                </a:cubicBezTo>
                <a:cubicBezTo>
                  <a:pt x="78" y="1425"/>
                  <a:pt x="89" y="1422"/>
                  <a:pt x="101" y="1418"/>
                </a:cubicBezTo>
                <a:cubicBezTo>
                  <a:pt x="139" y="1405"/>
                  <a:pt x="187" y="1378"/>
                  <a:pt x="224" y="1321"/>
                </a:cubicBezTo>
                <a:cubicBezTo>
                  <a:pt x="298" y="1209"/>
                  <a:pt x="342" y="1013"/>
                  <a:pt x="397" y="710"/>
                </a:cubicBezTo>
                <a:cubicBezTo>
                  <a:pt x="456" y="386"/>
                  <a:pt x="551" y="190"/>
                  <a:pt x="580" y="190"/>
                </a:cubicBezTo>
                <a:cubicBezTo>
                  <a:pt x="604" y="190"/>
                  <a:pt x="744" y="277"/>
                  <a:pt x="744" y="277"/>
                </a:cubicBezTo>
                <a:cubicBezTo>
                  <a:pt x="744" y="277"/>
                  <a:pt x="704" y="116"/>
                  <a:pt x="589" y="18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0" name="Freeform 6"/>
          <p:cNvSpPr>
            <a:spLocks/>
          </p:cNvSpPr>
          <p:nvPr/>
        </p:nvSpPr>
        <p:spPr bwMode="auto">
          <a:xfrm>
            <a:off x="1147069" y="1597005"/>
            <a:ext cx="358021" cy="701837"/>
          </a:xfrm>
          <a:custGeom>
            <a:avLst/>
            <a:gdLst>
              <a:gd name="T0" fmla="*/ 474 w 656"/>
              <a:gd name="T1" fmla="*/ 300 h 1293"/>
              <a:gd name="T2" fmla="*/ 421 w 656"/>
              <a:gd name="T3" fmla="*/ 206 h 1293"/>
              <a:gd name="T4" fmla="*/ 198 w 656"/>
              <a:gd name="T5" fmla="*/ 0 h 1293"/>
              <a:gd name="T6" fmla="*/ 156 w 656"/>
              <a:gd name="T7" fmla="*/ 7 h 1293"/>
              <a:gd name="T8" fmla="*/ 0 w 656"/>
              <a:gd name="T9" fmla="*/ 382 h 1293"/>
              <a:gd name="T10" fmla="*/ 173 w 656"/>
              <a:gd name="T11" fmla="*/ 199 h 1293"/>
              <a:gd name="T12" fmla="*/ 195 w 656"/>
              <a:gd name="T13" fmla="*/ 209 h 1293"/>
              <a:gd name="T14" fmla="*/ 333 w 656"/>
              <a:gd name="T15" fmla="*/ 570 h 1293"/>
              <a:gd name="T16" fmla="*/ 500 w 656"/>
              <a:gd name="T17" fmla="*/ 1184 h 1293"/>
              <a:gd name="T18" fmla="*/ 629 w 656"/>
              <a:gd name="T19" fmla="*/ 1293 h 1293"/>
              <a:gd name="T20" fmla="*/ 619 w 656"/>
              <a:gd name="T21" fmla="*/ 1223 h 1293"/>
              <a:gd name="T22" fmla="*/ 656 w 656"/>
              <a:gd name="T23" fmla="*/ 717 h 1293"/>
              <a:gd name="T24" fmla="*/ 474 w 656"/>
              <a:gd name="T25" fmla="*/ 300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6" h="1293">
                <a:moveTo>
                  <a:pt x="474" y="300"/>
                </a:moveTo>
                <a:cubicBezTo>
                  <a:pt x="456" y="267"/>
                  <a:pt x="439" y="236"/>
                  <a:pt x="421" y="206"/>
                </a:cubicBezTo>
                <a:cubicBezTo>
                  <a:pt x="349" y="86"/>
                  <a:pt x="279" y="0"/>
                  <a:pt x="198" y="0"/>
                </a:cubicBezTo>
                <a:cubicBezTo>
                  <a:pt x="185" y="0"/>
                  <a:pt x="171" y="2"/>
                  <a:pt x="156" y="7"/>
                </a:cubicBezTo>
                <a:cubicBezTo>
                  <a:pt x="80" y="35"/>
                  <a:pt x="0" y="215"/>
                  <a:pt x="0" y="382"/>
                </a:cubicBezTo>
                <a:cubicBezTo>
                  <a:pt x="64" y="291"/>
                  <a:pt x="128" y="199"/>
                  <a:pt x="173" y="199"/>
                </a:cubicBezTo>
                <a:cubicBezTo>
                  <a:pt x="181" y="199"/>
                  <a:pt x="188" y="202"/>
                  <a:pt x="195" y="209"/>
                </a:cubicBezTo>
                <a:cubicBezTo>
                  <a:pt x="249" y="261"/>
                  <a:pt x="294" y="324"/>
                  <a:pt x="333" y="570"/>
                </a:cubicBezTo>
                <a:cubicBezTo>
                  <a:pt x="372" y="816"/>
                  <a:pt x="401" y="1049"/>
                  <a:pt x="500" y="1184"/>
                </a:cubicBezTo>
                <a:cubicBezTo>
                  <a:pt x="548" y="1249"/>
                  <a:pt x="594" y="1279"/>
                  <a:pt x="629" y="1293"/>
                </a:cubicBezTo>
                <a:cubicBezTo>
                  <a:pt x="625" y="1269"/>
                  <a:pt x="622" y="1246"/>
                  <a:pt x="619" y="1223"/>
                </a:cubicBezTo>
                <a:cubicBezTo>
                  <a:pt x="596" y="1023"/>
                  <a:pt x="620" y="850"/>
                  <a:pt x="656" y="717"/>
                </a:cubicBezTo>
                <a:cubicBezTo>
                  <a:pt x="607" y="585"/>
                  <a:pt x="543" y="425"/>
                  <a:pt x="474" y="3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819287" y="3219867"/>
            <a:ext cx="1222639" cy="1218244"/>
          </a:xfrm>
          <a:custGeom>
            <a:avLst/>
            <a:gdLst>
              <a:gd name="T0" fmla="*/ 624 w 661"/>
              <a:gd name="T1" fmla="*/ 179 h 660"/>
              <a:gd name="T2" fmla="*/ 608 w 661"/>
              <a:gd name="T3" fmla="*/ 151 h 660"/>
              <a:gd name="T4" fmla="*/ 347 w 661"/>
              <a:gd name="T5" fmla="*/ 0 h 660"/>
              <a:gd name="T6" fmla="*/ 331 w 661"/>
              <a:gd name="T7" fmla="*/ 0 h 660"/>
              <a:gd name="T8" fmla="*/ 315 w 661"/>
              <a:gd name="T9" fmla="*/ 0 h 660"/>
              <a:gd name="T10" fmla="*/ 53 w 661"/>
              <a:gd name="T11" fmla="*/ 151 h 660"/>
              <a:gd name="T12" fmla="*/ 37 w 661"/>
              <a:gd name="T13" fmla="*/ 179 h 660"/>
              <a:gd name="T14" fmla="*/ 0 w 661"/>
              <a:gd name="T15" fmla="*/ 330 h 660"/>
              <a:gd name="T16" fmla="*/ 37 w 661"/>
              <a:gd name="T17" fmla="*/ 481 h 660"/>
              <a:gd name="T18" fmla="*/ 53 w 661"/>
              <a:gd name="T19" fmla="*/ 509 h 660"/>
              <a:gd name="T20" fmla="*/ 315 w 661"/>
              <a:gd name="T21" fmla="*/ 660 h 660"/>
              <a:gd name="T22" fmla="*/ 331 w 661"/>
              <a:gd name="T23" fmla="*/ 660 h 660"/>
              <a:gd name="T24" fmla="*/ 347 w 661"/>
              <a:gd name="T25" fmla="*/ 660 h 660"/>
              <a:gd name="T26" fmla="*/ 608 w 661"/>
              <a:gd name="T27" fmla="*/ 509 h 660"/>
              <a:gd name="T28" fmla="*/ 624 w 661"/>
              <a:gd name="T29" fmla="*/ 481 h 660"/>
              <a:gd name="T30" fmla="*/ 661 w 661"/>
              <a:gd name="T31" fmla="*/ 330 h 660"/>
              <a:gd name="T32" fmla="*/ 624 w 661"/>
              <a:gd name="T33" fmla="*/ 179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1" h="660">
                <a:moveTo>
                  <a:pt x="624" y="179"/>
                </a:moveTo>
                <a:cubicBezTo>
                  <a:pt x="619" y="169"/>
                  <a:pt x="614" y="160"/>
                  <a:pt x="608" y="151"/>
                </a:cubicBezTo>
                <a:cubicBezTo>
                  <a:pt x="552" y="64"/>
                  <a:pt x="456" y="5"/>
                  <a:pt x="347" y="0"/>
                </a:cubicBezTo>
                <a:cubicBezTo>
                  <a:pt x="341" y="0"/>
                  <a:pt x="336" y="0"/>
                  <a:pt x="331" y="0"/>
                </a:cubicBezTo>
                <a:cubicBezTo>
                  <a:pt x="325" y="0"/>
                  <a:pt x="320" y="0"/>
                  <a:pt x="315" y="0"/>
                </a:cubicBezTo>
                <a:cubicBezTo>
                  <a:pt x="205" y="5"/>
                  <a:pt x="109" y="64"/>
                  <a:pt x="53" y="151"/>
                </a:cubicBezTo>
                <a:cubicBezTo>
                  <a:pt x="47" y="160"/>
                  <a:pt x="42" y="169"/>
                  <a:pt x="37" y="179"/>
                </a:cubicBezTo>
                <a:cubicBezTo>
                  <a:pt x="14" y="224"/>
                  <a:pt x="0" y="276"/>
                  <a:pt x="0" y="330"/>
                </a:cubicBezTo>
                <a:cubicBezTo>
                  <a:pt x="0" y="384"/>
                  <a:pt x="14" y="436"/>
                  <a:pt x="37" y="481"/>
                </a:cubicBezTo>
                <a:cubicBezTo>
                  <a:pt x="42" y="491"/>
                  <a:pt x="47" y="500"/>
                  <a:pt x="53" y="509"/>
                </a:cubicBezTo>
                <a:cubicBezTo>
                  <a:pt x="109" y="596"/>
                  <a:pt x="205" y="655"/>
                  <a:pt x="315" y="660"/>
                </a:cubicBezTo>
                <a:cubicBezTo>
                  <a:pt x="320" y="660"/>
                  <a:pt x="325" y="660"/>
                  <a:pt x="331" y="660"/>
                </a:cubicBezTo>
                <a:cubicBezTo>
                  <a:pt x="336" y="660"/>
                  <a:pt x="341" y="660"/>
                  <a:pt x="347" y="660"/>
                </a:cubicBezTo>
                <a:cubicBezTo>
                  <a:pt x="456" y="655"/>
                  <a:pt x="552" y="596"/>
                  <a:pt x="608" y="509"/>
                </a:cubicBezTo>
                <a:cubicBezTo>
                  <a:pt x="614" y="500"/>
                  <a:pt x="619" y="491"/>
                  <a:pt x="624" y="481"/>
                </a:cubicBezTo>
                <a:cubicBezTo>
                  <a:pt x="647" y="436"/>
                  <a:pt x="661" y="384"/>
                  <a:pt x="661" y="330"/>
                </a:cubicBezTo>
                <a:cubicBezTo>
                  <a:pt x="661" y="276"/>
                  <a:pt x="647" y="224"/>
                  <a:pt x="624" y="179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67115" tIns="33563" rIns="67115" bIns="33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725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1073376" y="3367324"/>
            <a:ext cx="714460" cy="923330"/>
          </a:xfrm>
          <a:custGeom>
            <a:avLst/>
            <a:gdLst>
              <a:gd name="T0" fmla="*/ 388 w 1192"/>
              <a:gd name="T1" fmla="*/ 1100 h 1316"/>
              <a:gd name="T2" fmla="*/ 392 w 1192"/>
              <a:gd name="T3" fmla="*/ 1211 h 1316"/>
              <a:gd name="T4" fmla="*/ 717 w 1192"/>
              <a:gd name="T5" fmla="*/ 1158 h 1316"/>
              <a:gd name="T6" fmla="*/ 565 w 1192"/>
              <a:gd name="T7" fmla="*/ 1107 h 1316"/>
              <a:gd name="T8" fmla="*/ 388 w 1192"/>
              <a:gd name="T9" fmla="*/ 1100 h 1316"/>
              <a:gd name="T10" fmla="*/ 746 w 1192"/>
              <a:gd name="T11" fmla="*/ 917 h 1316"/>
              <a:gd name="T12" fmla="*/ 578 w 1192"/>
              <a:gd name="T13" fmla="*/ 989 h 1316"/>
              <a:gd name="T14" fmla="*/ 625 w 1192"/>
              <a:gd name="T15" fmla="*/ 1078 h 1316"/>
              <a:gd name="T16" fmla="*/ 925 w 1192"/>
              <a:gd name="T17" fmla="*/ 887 h 1316"/>
              <a:gd name="T18" fmla="*/ 746 w 1192"/>
              <a:gd name="T19" fmla="*/ 917 h 1316"/>
              <a:gd name="T20" fmla="*/ 414 w 1192"/>
              <a:gd name="T21" fmla="*/ 944 h 1316"/>
              <a:gd name="T22" fmla="*/ 443 w 1192"/>
              <a:gd name="T23" fmla="*/ 790 h 1316"/>
              <a:gd name="T24" fmla="*/ 257 w 1192"/>
              <a:gd name="T25" fmla="*/ 1037 h 1316"/>
              <a:gd name="T26" fmla="*/ 345 w 1192"/>
              <a:gd name="T27" fmla="*/ 1085 h 1316"/>
              <a:gd name="T28" fmla="*/ 414 w 1192"/>
              <a:gd name="T29" fmla="*/ 944 h 1316"/>
              <a:gd name="T30" fmla="*/ 925 w 1192"/>
              <a:gd name="T31" fmla="*/ 666 h 1316"/>
              <a:gd name="T32" fmla="*/ 782 w 1192"/>
              <a:gd name="T33" fmla="*/ 753 h 1316"/>
              <a:gd name="T34" fmla="*/ 840 w 1192"/>
              <a:gd name="T35" fmla="*/ 836 h 1316"/>
              <a:gd name="T36" fmla="*/ 1113 w 1192"/>
              <a:gd name="T37" fmla="*/ 608 h 1316"/>
              <a:gd name="T38" fmla="*/ 925 w 1192"/>
              <a:gd name="T39" fmla="*/ 666 h 1316"/>
              <a:gd name="T40" fmla="*/ 0 w 1192"/>
              <a:gd name="T41" fmla="*/ 1271 h 1316"/>
              <a:gd name="T42" fmla="*/ 15 w 1192"/>
              <a:gd name="T43" fmla="*/ 1316 h 1316"/>
              <a:gd name="T44" fmla="*/ 293 w 1192"/>
              <a:gd name="T45" fmla="*/ 1186 h 1316"/>
              <a:gd name="T46" fmla="*/ 268 w 1192"/>
              <a:gd name="T47" fmla="*/ 1144 h 1316"/>
              <a:gd name="T48" fmla="*/ 0 w 1192"/>
              <a:gd name="T49" fmla="*/ 1271 h 1316"/>
              <a:gd name="T50" fmla="*/ 963 w 1192"/>
              <a:gd name="T51" fmla="*/ 350 h 1316"/>
              <a:gd name="T52" fmla="*/ 1072 w 1192"/>
              <a:gd name="T53" fmla="*/ 309 h 1316"/>
              <a:gd name="T54" fmla="*/ 1007 w 1192"/>
              <a:gd name="T55" fmla="*/ 0 h 1316"/>
              <a:gd name="T56" fmla="*/ 959 w 1192"/>
              <a:gd name="T57" fmla="*/ 178 h 1316"/>
              <a:gd name="T58" fmla="*/ 963 w 1192"/>
              <a:gd name="T59" fmla="*/ 350 h 1316"/>
              <a:gd name="T60" fmla="*/ 939 w 1192"/>
              <a:gd name="T61" fmla="*/ 526 h 1316"/>
              <a:gd name="T62" fmla="*/ 1023 w 1192"/>
              <a:gd name="T63" fmla="*/ 593 h 1316"/>
              <a:gd name="T64" fmla="*/ 1161 w 1192"/>
              <a:gd name="T65" fmla="*/ 274 h 1316"/>
              <a:gd name="T66" fmla="*/ 1049 w 1192"/>
              <a:gd name="T67" fmla="*/ 407 h 1316"/>
              <a:gd name="T68" fmla="*/ 939 w 1192"/>
              <a:gd name="T69" fmla="*/ 526 h 1316"/>
              <a:gd name="T70" fmla="*/ 744 w 1192"/>
              <a:gd name="T71" fmla="*/ 763 h 1316"/>
              <a:gd name="T72" fmla="*/ 777 w 1192"/>
              <a:gd name="T73" fmla="*/ 577 h 1316"/>
              <a:gd name="T74" fmla="*/ 771 w 1192"/>
              <a:gd name="T75" fmla="*/ 402 h 1316"/>
              <a:gd name="T76" fmla="*/ 646 w 1192"/>
              <a:gd name="T77" fmla="*/ 736 h 1316"/>
              <a:gd name="T78" fmla="*/ 744 w 1192"/>
              <a:gd name="T79" fmla="*/ 763 h 1316"/>
              <a:gd name="T80" fmla="*/ 545 w 1192"/>
              <a:gd name="T81" fmla="*/ 971 h 1316"/>
              <a:gd name="T82" fmla="*/ 611 w 1192"/>
              <a:gd name="T83" fmla="*/ 801 h 1316"/>
              <a:gd name="T84" fmla="*/ 602 w 1192"/>
              <a:gd name="T85" fmla="*/ 650 h 1316"/>
              <a:gd name="T86" fmla="*/ 454 w 1192"/>
              <a:gd name="T87" fmla="*/ 927 h 1316"/>
              <a:gd name="T88" fmla="*/ 545 w 1192"/>
              <a:gd name="T89" fmla="*/ 971 h 1316"/>
              <a:gd name="T90" fmla="*/ 916 w 1192"/>
              <a:gd name="T91" fmla="*/ 516 h 1316"/>
              <a:gd name="T92" fmla="*/ 912 w 1192"/>
              <a:gd name="T93" fmla="*/ 333 h 1316"/>
              <a:gd name="T94" fmla="*/ 866 w 1192"/>
              <a:gd name="T95" fmla="*/ 158 h 1316"/>
              <a:gd name="T96" fmla="*/ 815 w 1192"/>
              <a:gd name="T97" fmla="*/ 510 h 1316"/>
              <a:gd name="T98" fmla="*/ 916 w 1192"/>
              <a:gd name="T99" fmla="*/ 516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92" h="1316">
                <a:moveTo>
                  <a:pt x="388" y="1100"/>
                </a:moveTo>
                <a:cubicBezTo>
                  <a:pt x="351" y="1125"/>
                  <a:pt x="338" y="1174"/>
                  <a:pt x="392" y="1211"/>
                </a:cubicBezTo>
                <a:cubicBezTo>
                  <a:pt x="444" y="1247"/>
                  <a:pt x="575" y="1245"/>
                  <a:pt x="717" y="1158"/>
                </a:cubicBezTo>
                <a:cubicBezTo>
                  <a:pt x="717" y="1158"/>
                  <a:pt x="647" y="1160"/>
                  <a:pt x="565" y="1107"/>
                </a:cubicBezTo>
                <a:cubicBezTo>
                  <a:pt x="480" y="1052"/>
                  <a:pt x="425" y="1075"/>
                  <a:pt x="388" y="1100"/>
                </a:cubicBezTo>
                <a:close/>
                <a:moveTo>
                  <a:pt x="746" y="917"/>
                </a:moveTo>
                <a:cubicBezTo>
                  <a:pt x="636" y="911"/>
                  <a:pt x="603" y="951"/>
                  <a:pt x="578" y="989"/>
                </a:cubicBezTo>
                <a:cubicBezTo>
                  <a:pt x="553" y="1026"/>
                  <a:pt x="561" y="1063"/>
                  <a:pt x="625" y="1078"/>
                </a:cubicBezTo>
                <a:cubicBezTo>
                  <a:pt x="688" y="1094"/>
                  <a:pt x="819" y="1061"/>
                  <a:pt x="925" y="887"/>
                </a:cubicBezTo>
                <a:cubicBezTo>
                  <a:pt x="925" y="887"/>
                  <a:pt x="844" y="922"/>
                  <a:pt x="746" y="917"/>
                </a:cubicBezTo>
                <a:close/>
                <a:moveTo>
                  <a:pt x="414" y="944"/>
                </a:moveTo>
                <a:cubicBezTo>
                  <a:pt x="409" y="859"/>
                  <a:pt x="443" y="790"/>
                  <a:pt x="443" y="790"/>
                </a:cubicBezTo>
                <a:cubicBezTo>
                  <a:pt x="341" y="864"/>
                  <a:pt x="260" y="980"/>
                  <a:pt x="257" y="1037"/>
                </a:cubicBezTo>
                <a:cubicBezTo>
                  <a:pt x="255" y="1095"/>
                  <a:pt x="308" y="1104"/>
                  <a:pt x="345" y="1085"/>
                </a:cubicBezTo>
                <a:cubicBezTo>
                  <a:pt x="381" y="1066"/>
                  <a:pt x="421" y="1058"/>
                  <a:pt x="414" y="944"/>
                </a:cubicBezTo>
                <a:close/>
                <a:moveTo>
                  <a:pt x="925" y="666"/>
                </a:moveTo>
                <a:cubicBezTo>
                  <a:pt x="834" y="657"/>
                  <a:pt x="802" y="713"/>
                  <a:pt x="782" y="753"/>
                </a:cubicBezTo>
                <a:cubicBezTo>
                  <a:pt x="762" y="793"/>
                  <a:pt x="774" y="841"/>
                  <a:pt x="840" y="836"/>
                </a:cubicBezTo>
                <a:cubicBezTo>
                  <a:pt x="973" y="826"/>
                  <a:pt x="1058" y="744"/>
                  <a:pt x="1113" y="608"/>
                </a:cubicBezTo>
                <a:cubicBezTo>
                  <a:pt x="1113" y="608"/>
                  <a:pt x="1014" y="675"/>
                  <a:pt x="925" y="666"/>
                </a:cubicBezTo>
                <a:close/>
                <a:moveTo>
                  <a:pt x="0" y="1271"/>
                </a:moveTo>
                <a:cubicBezTo>
                  <a:pt x="15" y="1316"/>
                  <a:pt x="15" y="1316"/>
                  <a:pt x="15" y="1316"/>
                </a:cubicBezTo>
                <a:cubicBezTo>
                  <a:pt x="96" y="1289"/>
                  <a:pt x="237" y="1219"/>
                  <a:pt x="293" y="1186"/>
                </a:cubicBezTo>
                <a:cubicBezTo>
                  <a:pt x="268" y="1144"/>
                  <a:pt x="268" y="1144"/>
                  <a:pt x="268" y="1144"/>
                </a:cubicBezTo>
                <a:cubicBezTo>
                  <a:pt x="214" y="1177"/>
                  <a:pt x="78" y="1244"/>
                  <a:pt x="0" y="1271"/>
                </a:cubicBezTo>
                <a:close/>
                <a:moveTo>
                  <a:pt x="963" y="350"/>
                </a:moveTo>
                <a:cubicBezTo>
                  <a:pt x="981" y="365"/>
                  <a:pt x="1052" y="372"/>
                  <a:pt x="1072" y="309"/>
                </a:cubicBezTo>
                <a:cubicBezTo>
                  <a:pt x="1092" y="247"/>
                  <a:pt x="1073" y="124"/>
                  <a:pt x="1007" y="0"/>
                </a:cubicBezTo>
                <a:cubicBezTo>
                  <a:pt x="1007" y="0"/>
                  <a:pt x="998" y="88"/>
                  <a:pt x="959" y="178"/>
                </a:cubicBezTo>
                <a:cubicBezTo>
                  <a:pt x="908" y="298"/>
                  <a:pt x="945" y="335"/>
                  <a:pt x="963" y="350"/>
                </a:cubicBezTo>
                <a:close/>
                <a:moveTo>
                  <a:pt x="939" y="526"/>
                </a:moveTo>
                <a:cubicBezTo>
                  <a:pt x="931" y="570"/>
                  <a:pt x="963" y="621"/>
                  <a:pt x="1023" y="593"/>
                </a:cubicBezTo>
                <a:cubicBezTo>
                  <a:pt x="1083" y="566"/>
                  <a:pt x="1192" y="466"/>
                  <a:pt x="1161" y="274"/>
                </a:cubicBezTo>
                <a:cubicBezTo>
                  <a:pt x="1161" y="274"/>
                  <a:pt x="1141" y="372"/>
                  <a:pt x="1049" y="407"/>
                </a:cubicBezTo>
                <a:cubicBezTo>
                  <a:pt x="956" y="442"/>
                  <a:pt x="948" y="482"/>
                  <a:pt x="939" y="526"/>
                </a:cubicBezTo>
                <a:close/>
                <a:moveTo>
                  <a:pt x="744" y="763"/>
                </a:moveTo>
                <a:cubicBezTo>
                  <a:pt x="775" y="731"/>
                  <a:pt x="810" y="703"/>
                  <a:pt x="777" y="577"/>
                </a:cubicBezTo>
                <a:cubicBezTo>
                  <a:pt x="751" y="483"/>
                  <a:pt x="771" y="402"/>
                  <a:pt x="771" y="402"/>
                </a:cubicBezTo>
                <a:cubicBezTo>
                  <a:pt x="688" y="516"/>
                  <a:pt x="635" y="671"/>
                  <a:pt x="646" y="736"/>
                </a:cubicBezTo>
                <a:cubicBezTo>
                  <a:pt x="657" y="801"/>
                  <a:pt x="713" y="795"/>
                  <a:pt x="744" y="763"/>
                </a:cubicBezTo>
                <a:close/>
                <a:moveTo>
                  <a:pt x="545" y="971"/>
                </a:moveTo>
                <a:cubicBezTo>
                  <a:pt x="582" y="945"/>
                  <a:pt x="623" y="930"/>
                  <a:pt x="611" y="801"/>
                </a:cubicBezTo>
                <a:cubicBezTo>
                  <a:pt x="603" y="703"/>
                  <a:pt x="602" y="650"/>
                  <a:pt x="602" y="650"/>
                </a:cubicBezTo>
                <a:cubicBezTo>
                  <a:pt x="500" y="748"/>
                  <a:pt x="454" y="861"/>
                  <a:pt x="454" y="927"/>
                </a:cubicBezTo>
                <a:cubicBezTo>
                  <a:pt x="454" y="993"/>
                  <a:pt x="509" y="997"/>
                  <a:pt x="545" y="971"/>
                </a:cubicBezTo>
                <a:close/>
                <a:moveTo>
                  <a:pt x="916" y="516"/>
                </a:moveTo>
                <a:cubicBezTo>
                  <a:pt x="940" y="478"/>
                  <a:pt x="946" y="428"/>
                  <a:pt x="912" y="333"/>
                </a:cubicBezTo>
                <a:cubicBezTo>
                  <a:pt x="880" y="241"/>
                  <a:pt x="866" y="158"/>
                  <a:pt x="866" y="158"/>
                </a:cubicBezTo>
                <a:cubicBezTo>
                  <a:pt x="809" y="286"/>
                  <a:pt x="790" y="449"/>
                  <a:pt x="815" y="510"/>
                </a:cubicBezTo>
                <a:cubicBezTo>
                  <a:pt x="840" y="571"/>
                  <a:pt x="893" y="554"/>
                  <a:pt x="916" y="51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414155" y="3141894"/>
            <a:ext cx="9286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51C048"/>
              </a:buClr>
              <a:buBlip>
                <a:blip r:embed="rId3"/>
              </a:buBlip>
            </a:pPr>
            <a:r>
              <a:rPr lang="en-GB" dirty="0">
                <a:solidFill>
                  <a:srgbClr val="595959"/>
                </a:solidFill>
              </a:rPr>
              <a:t>Proof of colonisation</a:t>
            </a:r>
          </a:p>
          <a:p>
            <a:pPr marL="285750" indent="-285750">
              <a:buClr>
                <a:srgbClr val="51C048"/>
              </a:buClr>
              <a:buBlip>
                <a:blip r:embed="rId3"/>
              </a:buBlip>
            </a:pPr>
            <a:r>
              <a:rPr lang="en-GB" dirty="0">
                <a:solidFill>
                  <a:srgbClr val="595959"/>
                </a:solidFill>
              </a:rPr>
              <a:t>Saving on average of 50% of N fertiliser</a:t>
            </a:r>
          </a:p>
          <a:p>
            <a:pPr marL="285750" indent="-285750">
              <a:buClr>
                <a:srgbClr val="51C048"/>
              </a:buClr>
              <a:buBlip>
                <a:blip r:embed="rId3"/>
              </a:buBlip>
            </a:pPr>
            <a:r>
              <a:rPr lang="en-GB" dirty="0">
                <a:solidFill>
                  <a:srgbClr val="595959"/>
                </a:solidFill>
              </a:rPr>
              <a:t>15% yield increase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dirty="0">
                <a:solidFill>
                  <a:srgbClr val="595959"/>
                </a:solidFill>
                <a:ea typeface="ＭＳ Ｐゴシック" pitchFamily="34" charset="-128"/>
                <a:cs typeface="Calibri" pitchFamily="34" charset="0"/>
              </a:rPr>
              <a:t>Substitution of 50% of recommended rate of nitrogen </a:t>
            </a:r>
            <a:r>
              <a:rPr lang="en-US" dirty="0" err="1">
                <a:solidFill>
                  <a:srgbClr val="595959"/>
                </a:solidFill>
                <a:ea typeface="ＭＳ Ｐゴシック" pitchFamily="34" charset="-128"/>
                <a:cs typeface="Calibri" pitchFamily="34" charset="0"/>
              </a:rPr>
              <a:t>fertiliser</a:t>
            </a:r>
            <a:r>
              <a:rPr lang="en-US" dirty="0">
                <a:solidFill>
                  <a:srgbClr val="595959"/>
                </a:solidFill>
                <a:ea typeface="ＭＳ Ｐゴシック" pitchFamily="34" charset="-128"/>
                <a:cs typeface="Calibri" pitchFamily="34" charset="0"/>
              </a:rPr>
              <a:t> (N) achieved greater yield than full recommended rate of N</a:t>
            </a:r>
          </a:p>
          <a:p>
            <a:pPr marL="285750" indent="-285750">
              <a:buClr>
                <a:srgbClr val="51C048"/>
              </a:buClr>
              <a:buBlip>
                <a:blip r:embed="rId3"/>
              </a:buBlip>
            </a:pPr>
            <a:endParaRPr lang="en-GB" dirty="0">
              <a:solidFill>
                <a:srgbClr val="7D7D7D"/>
              </a:solidFill>
            </a:endParaRPr>
          </a:p>
          <a:p>
            <a:pPr marL="285750" indent="-285750">
              <a:buClr>
                <a:srgbClr val="51C048"/>
              </a:buClr>
              <a:buFont typeface="Wingdings" panose="05000000000000000000" pitchFamily="2" charset="2"/>
              <a:buChar char="Ø"/>
            </a:pPr>
            <a:endParaRPr lang="en-GB" dirty="0">
              <a:solidFill>
                <a:srgbClr val="7D7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Way Forward</a:t>
            </a: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909021" y="1050610"/>
            <a:ext cx="1022799" cy="1020145"/>
          </a:xfrm>
          <a:custGeom>
            <a:avLst/>
            <a:gdLst>
              <a:gd name="T0" fmla="*/ 624 w 661"/>
              <a:gd name="T1" fmla="*/ 179 h 660"/>
              <a:gd name="T2" fmla="*/ 608 w 661"/>
              <a:gd name="T3" fmla="*/ 151 h 660"/>
              <a:gd name="T4" fmla="*/ 347 w 661"/>
              <a:gd name="T5" fmla="*/ 0 h 660"/>
              <a:gd name="T6" fmla="*/ 331 w 661"/>
              <a:gd name="T7" fmla="*/ 0 h 660"/>
              <a:gd name="T8" fmla="*/ 315 w 661"/>
              <a:gd name="T9" fmla="*/ 0 h 660"/>
              <a:gd name="T10" fmla="*/ 53 w 661"/>
              <a:gd name="T11" fmla="*/ 151 h 660"/>
              <a:gd name="T12" fmla="*/ 37 w 661"/>
              <a:gd name="T13" fmla="*/ 179 h 660"/>
              <a:gd name="T14" fmla="*/ 0 w 661"/>
              <a:gd name="T15" fmla="*/ 330 h 660"/>
              <a:gd name="T16" fmla="*/ 37 w 661"/>
              <a:gd name="T17" fmla="*/ 481 h 660"/>
              <a:gd name="T18" fmla="*/ 53 w 661"/>
              <a:gd name="T19" fmla="*/ 509 h 660"/>
              <a:gd name="T20" fmla="*/ 315 w 661"/>
              <a:gd name="T21" fmla="*/ 660 h 660"/>
              <a:gd name="T22" fmla="*/ 331 w 661"/>
              <a:gd name="T23" fmla="*/ 660 h 660"/>
              <a:gd name="T24" fmla="*/ 347 w 661"/>
              <a:gd name="T25" fmla="*/ 660 h 660"/>
              <a:gd name="T26" fmla="*/ 608 w 661"/>
              <a:gd name="T27" fmla="*/ 509 h 660"/>
              <a:gd name="T28" fmla="*/ 624 w 661"/>
              <a:gd name="T29" fmla="*/ 481 h 660"/>
              <a:gd name="T30" fmla="*/ 661 w 661"/>
              <a:gd name="T31" fmla="*/ 330 h 660"/>
              <a:gd name="T32" fmla="*/ 624 w 661"/>
              <a:gd name="T33" fmla="*/ 179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1" h="660">
                <a:moveTo>
                  <a:pt x="624" y="179"/>
                </a:moveTo>
                <a:cubicBezTo>
                  <a:pt x="619" y="169"/>
                  <a:pt x="614" y="160"/>
                  <a:pt x="608" y="151"/>
                </a:cubicBezTo>
                <a:cubicBezTo>
                  <a:pt x="552" y="64"/>
                  <a:pt x="456" y="5"/>
                  <a:pt x="347" y="0"/>
                </a:cubicBezTo>
                <a:cubicBezTo>
                  <a:pt x="341" y="0"/>
                  <a:pt x="336" y="0"/>
                  <a:pt x="331" y="0"/>
                </a:cubicBezTo>
                <a:cubicBezTo>
                  <a:pt x="325" y="0"/>
                  <a:pt x="320" y="0"/>
                  <a:pt x="315" y="0"/>
                </a:cubicBezTo>
                <a:cubicBezTo>
                  <a:pt x="205" y="5"/>
                  <a:pt x="109" y="64"/>
                  <a:pt x="53" y="151"/>
                </a:cubicBezTo>
                <a:cubicBezTo>
                  <a:pt x="47" y="160"/>
                  <a:pt x="42" y="169"/>
                  <a:pt x="37" y="179"/>
                </a:cubicBezTo>
                <a:cubicBezTo>
                  <a:pt x="14" y="224"/>
                  <a:pt x="0" y="276"/>
                  <a:pt x="0" y="330"/>
                </a:cubicBezTo>
                <a:cubicBezTo>
                  <a:pt x="0" y="384"/>
                  <a:pt x="14" y="436"/>
                  <a:pt x="37" y="481"/>
                </a:cubicBezTo>
                <a:cubicBezTo>
                  <a:pt x="42" y="491"/>
                  <a:pt x="47" y="500"/>
                  <a:pt x="53" y="509"/>
                </a:cubicBezTo>
                <a:cubicBezTo>
                  <a:pt x="109" y="596"/>
                  <a:pt x="205" y="655"/>
                  <a:pt x="315" y="660"/>
                </a:cubicBezTo>
                <a:cubicBezTo>
                  <a:pt x="320" y="660"/>
                  <a:pt x="325" y="660"/>
                  <a:pt x="331" y="660"/>
                </a:cubicBezTo>
                <a:cubicBezTo>
                  <a:pt x="336" y="660"/>
                  <a:pt x="341" y="660"/>
                  <a:pt x="347" y="660"/>
                </a:cubicBezTo>
                <a:cubicBezTo>
                  <a:pt x="456" y="655"/>
                  <a:pt x="552" y="596"/>
                  <a:pt x="608" y="509"/>
                </a:cubicBezTo>
                <a:cubicBezTo>
                  <a:pt x="614" y="500"/>
                  <a:pt x="619" y="491"/>
                  <a:pt x="624" y="481"/>
                </a:cubicBezTo>
                <a:cubicBezTo>
                  <a:pt x="647" y="436"/>
                  <a:pt x="661" y="384"/>
                  <a:pt x="661" y="330"/>
                </a:cubicBezTo>
                <a:cubicBezTo>
                  <a:pt x="661" y="276"/>
                  <a:pt x="647" y="224"/>
                  <a:pt x="624" y="179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67115" tIns="33563" rIns="67115" bIns="33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725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09021" y="4455110"/>
            <a:ext cx="1011441" cy="1069982"/>
          </a:xfrm>
          <a:custGeom>
            <a:avLst/>
            <a:gdLst>
              <a:gd name="T0" fmla="*/ 624 w 661"/>
              <a:gd name="T1" fmla="*/ 179 h 660"/>
              <a:gd name="T2" fmla="*/ 608 w 661"/>
              <a:gd name="T3" fmla="*/ 151 h 660"/>
              <a:gd name="T4" fmla="*/ 347 w 661"/>
              <a:gd name="T5" fmla="*/ 0 h 660"/>
              <a:gd name="T6" fmla="*/ 331 w 661"/>
              <a:gd name="T7" fmla="*/ 0 h 660"/>
              <a:gd name="T8" fmla="*/ 315 w 661"/>
              <a:gd name="T9" fmla="*/ 0 h 660"/>
              <a:gd name="T10" fmla="*/ 53 w 661"/>
              <a:gd name="T11" fmla="*/ 151 h 660"/>
              <a:gd name="T12" fmla="*/ 37 w 661"/>
              <a:gd name="T13" fmla="*/ 179 h 660"/>
              <a:gd name="T14" fmla="*/ 0 w 661"/>
              <a:gd name="T15" fmla="*/ 330 h 660"/>
              <a:gd name="T16" fmla="*/ 37 w 661"/>
              <a:gd name="T17" fmla="*/ 481 h 660"/>
              <a:gd name="T18" fmla="*/ 53 w 661"/>
              <a:gd name="T19" fmla="*/ 509 h 660"/>
              <a:gd name="T20" fmla="*/ 315 w 661"/>
              <a:gd name="T21" fmla="*/ 660 h 660"/>
              <a:gd name="T22" fmla="*/ 331 w 661"/>
              <a:gd name="T23" fmla="*/ 660 h 660"/>
              <a:gd name="T24" fmla="*/ 347 w 661"/>
              <a:gd name="T25" fmla="*/ 660 h 660"/>
              <a:gd name="T26" fmla="*/ 608 w 661"/>
              <a:gd name="T27" fmla="*/ 509 h 660"/>
              <a:gd name="T28" fmla="*/ 624 w 661"/>
              <a:gd name="T29" fmla="*/ 481 h 660"/>
              <a:gd name="T30" fmla="*/ 661 w 661"/>
              <a:gd name="T31" fmla="*/ 330 h 660"/>
              <a:gd name="T32" fmla="*/ 624 w 661"/>
              <a:gd name="T33" fmla="*/ 179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1" h="660">
                <a:moveTo>
                  <a:pt x="624" y="179"/>
                </a:moveTo>
                <a:cubicBezTo>
                  <a:pt x="619" y="169"/>
                  <a:pt x="614" y="160"/>
                  <a:pt x="608" y="151"/>
                </a:cubicBezTo>
                <a:cubicBezTo>
                  <a:pt x="552" y="64"/>
                  <a:pt x="456" y="5"/>
                  <a:pt x="347" y="0"/>
                </a:cubicBezTo>
                <a:cubicBezTo>
                  <a:pt x="341" y="0"/>
                  <a:pt x="336" y="0"/>
                  <a:pt x="331" y="0"/>
                </a:cubicBezTo>
                <a:cubicBezTo>
                  <a:pt x="325" y="0"/>
                  <a:pt x="320" y="0"/>
                  <a:pt x="315" y="0"/>
                </a:cubicBezTo>
                <a:cubicBezTo>
                  <a:pt x="205" y="5"/>
                  <a:pt x="109" y="64"/>
                  <a:pt x="53" y="151"/>
                </a:cubicBezTo>
                <a:cubicBezTo>
                  <a:pt x="47" y="160"/>
                  <a:pt x="42" y="169"/>
                  <a:pt x="37" y="179"/>
                </a:cubicBezTo>
                <a:cubicBezTo>
                  <a:pt x="14" y="224"/>
                  <a:pt x="0" y="276"/>
                  <a:pt x="0" y="330"/>
                </a:cubicBezTo>
                <a:cubicBezTo>
                  <a:pt x="0" y="384"/>
                  <a:pt x="14" y="436"/>
                  <a:pt x="37" y="481"/>
                </a:cubicBezTo>
                <a:cubicBezTo>
                  <a:pt x="42" y="491"/>
                  <a:pt x="47" y="500"/>
                  <a:pt x="53" y="509"/>
                </a:cubicBezTo>
                <a:cubicBezTo>
                  <a:pt x="109" y="596"/>
                  <a:pt x="205" y="655"/>
                  <a:pt x="315" y="660"/>
                </a:cubicBezTo>
                <a:cubicBezTo>
                  <a:pt x="320" y="660"/>
                  <a:pt x="325" y="660"/>
                  <a:pt x="331" y="660"/>
                </a:cubicBezTo>
                <a:cubicBezTo>
                  <a:pt x="336" y="660"/>
                  <a:pt x="341" y="660"/>
                  <a:pt x="347" y="660"/>
                </a:cubicBezTo>
                <a:cubicBezTo>
                  <a:pt x="456" y="655"/>
                  <a:pt x="552" y="596"/>
                  <a:pt x="608" y="509"/>
                </a:cubicBezTo>
                <a:cubicBezTo>
                  <a:pt x="614" y="500"/>
                  <a:pt x="619" y="491"/>
                  <a:pt x="624" y="481"/>
                </a:cubicBezTo>
                <a:cubicBezTo>
                  <a:pt x="647" y="436"/>
                  <a:pt x="661" y="384"/>
                  <a:pt x="661" y="330"/>
                </a:cubicBezTo>
                <a:cubicBezTo>
                  <a:pt x="661" y="276"/>
                  <a:pt x="647" y="224"/>
                  <a:pt x="624" y="179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67115" tIns="33563" rIns="67115" bIns="33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725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91698" y="1300829"/>
            <a:ext cx="7907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595959"/>
                </a:solidFill>
              </a:rPr>
              <a:t>Agriculture must change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91697" y="2488780"/>
            <a:ext cx="8178097" cy="375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595959"/>
                </a:solidFill>
                <a:cs typeface="Calibri" pitchFamily="34" charset="0"/>
              </a:rPr>
              <a:t>Biologicals will contribute to sustainable agriculture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91698" y="3547109"/>
            <a:ext cx="9380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595959"/>
                </a:solidFill>
              </a:rPr>
              <a:t>Increase food production through new science not more planet</a:t>
            </a:r>
          </a:p>
        </p:txBody>
      </p:sp>
      <p:grpSp>
        <p:nvGrpSpPr>
          <p:cNvPr id="52" name="Group 11"/>
          <p:cNvGrpSpPr>
            <a:grpSpLocks noChangeAspect="1"/>
          </p:cNvGrpSpPr>
          <p:nvPr/>
        </p:nvGrpSpPr>
        <p:grpSpPr bwMode="auto">
          <a:xfrm>
            <a:off x="990512" y="4549056"/>
            <a:ext cx="865274" cy="779061"/>
            <a:chOff x="3281" y="1540"/>
            <a:chExt cx="1104" cy="994"/>
          </a:xfrm>
        </p:grpSpPr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3281" y="1540"/>
              <a:ext cx="1104" cy="994"/>
            </a:xfrm>
            <a:custGeom>
              <a:avLst/>
              <a:gdLst>
                <a:gd name="T0" fmla="*/ 1447 w 1671"/>
                <a:gd name="T1" fmla="*/ 656 h 1514"/>
                <a:gd name="T2" fmla="*/ 1239 w 1671"/>
                <a:gd name="T3" fmla="*/ 595 h 1514"/>
                <a:gd name="T4" fmla="*/ 1296 w 1671"/>
                <a:gd name="T5" fmla="*/ 375 h 1514"/>
                <a:gd name="T6" fmla="*/ 1091 w 1671"/>
                <a:gd name="T7" fmla="*/ 0 h 1514"/>
                <a:gd name="T8" fmla="*/ 1219 w 1671"/>
                <a:gd name="T9" fmla="*/ 279 h 1514"/>
                <a:gd name="T10" fmla="*/ 848 w 1671"/>
                <a:gd name="T11" fmla="*/ 650 h 1514"/>
                <a:gd name="T12" fmla="*/ 477 w 1671"/>
                <a:gd name="T13" fmla="*/ 279 h 1514"/>
                <a:gd name="T14" fmla="*/ 605 w 1671"/>
                <a:gd name="T15" fmla="*/ 0 h 1514"/>
                <a:gd name="T16" fmla="*/ 400 w 1671"/>
                <a:gd name="T17" fmla="*/ 375 h 1514"/>
                <a:gd name="T18" fmla="*/ 458 w 1671"/>
                <a:gd name="T19" fmla="*/ 595 h 1514"/>
                <a:gd name="T20" fmla="*/ 224 w 1671"/>
                <a:gd name="T21" fmla="*/ 656 h 1514"/>
                <a:gd name="T22" fmla="*/ 0 w 1671"/>
                <a:gd name="T23" fmla="*/ 1021 h 1514"/>
                <a:gd name="T24" fmla="*/ 179 w 1671"/>
                <a:gd name="T25" fmla="*/ 771 h 1514"/>
                <a:gd name="T26" fmla="*/ 688 w 1671"/>
                <a:gd name="T27" fmla="*/ 909 h 1514"/>
                <a:gd name="T28" fmla="*/ 551 w 1671"/>
                <a:gd name="T29" fmla="*/ 1418 h 1514"/>
                <a:gd name="T30" fmla="*/ 243 w 1671"/>
                <a:gd name="T31" fmla="*/ 1447 h 1514"/>
                <a:gd name="T32" fmla="*/ 672 w 1671"/>
                <a:gd name="T33" fmla="*/ 1434 h 1514"/>
                <a:gd name="T34" fmla="*/ 835 w 1671"/>
                <a:gd name="T35" fmla="*/ 1267 h 1514"/>
                <a:gd name="T36" fmla="*/ 999 w 1671"/>
                <a:gd name="T37" fmla="*/ 1434 h 1514"/>
                <a:gd name="T38" fmla="*/ 1427 w 1671"/>
                <a:gd name="T39" fmla="*/ 1447 h 1514"/>
                <a:gd name="T40" fmla="*/ 1120 w 1671"/>
                <a:gd name="T41" fmla="*/ 1418 h 1514"/>
                <a:gd name="T42" fmla="*/ 983 w 1671"/>
                <a:gd name="T43" fmla="*/ 909 h 1514"/>
                <a:gd name="T44" fmla="*/ 1491 w 1671"/>
                <a:gd name="T45" fmla="*/ 771 h 1514"/>
                <a:gd name="T46" fmla="*/ 1671 w 1671"/>
                <a:gd name="T47" fmla="*/ 1021 h 1514"/>
                <a:gd name="T48" fmla="*/ 1447 w 1671"/>
                <a:gd name="T49" fmla="*/ 656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1" h="1514">
                  <a:moveTo>
                    <a:pt x="1447" y="656"/>
                  </a:moveTo>
                  <a:cubicBezTo>
                    <a:pt x="1379" y="618"/>
                    <a:pt x="1309" y="599"/>
                    <a:pt x="1239" y="595"/>
                  </a:cubicBezTo>
                  <a:cubicBezTo>
                    <a:pt x="1274" y="531"/>
                    <a:pt x="1296" y="455"/>
                    <a:pt x="1296" y="375"/>
                  </a:cubicBezTo>
                  <a:cubicBezTo>
                    <a:pt x="1296" y="218"/>
                    <a:pt x="1216" y="80"/>
                    <a:pt x="1091" y="0"/>
                  </a:cubicBezTo>
                  <a:cubicBezTo>
                    <a:pt x="1168" y="67"/>
                    <a:pt x="1219" y="170"/>
                    <a:pt x="1219" y="279"/>
                  </a:cubicBezTo>
                  <a:cubicBezTo>
                    <a:pt x="1219" y="483"/>
                    <a:pt x="1053" y="650"/>
                    <a:pt x="848" y="650"/>
                  </a:cubicBezTo>
                  <a:cubicBezTo>
                    <a:pt x="643" y="650"/>
                    <a:pt x="477" y="483"/>
                    <a:pt x="477" y="279"/>
                  </a:cubicBezTo>
                  <a:cubicBezTo>
                    <a:pt x="477" y="167"/>
                    <a:pt x="525" y="67"/>
                    <a:pt x="605" y="0"/>
                  </a:cubicBezTo>
                  <a:cubicBezTo>
                    <a:pt x="483" y="80"/>
                    <a:pt x="400" y="218"/>
                    <a:pt x="400" y="375"/>
                  </a:cubicBezTo>
                  <a:cubicBezTo>
                    <a:pt x="400" y="455"/>
                    <a:pt x="423" y="528"/>
                    <a:pt x="458" y="595"/>
                  </a:cubicBezTo>
                  <a:cubicBezTo>
                    <a:pt x="378" y="592"/>
                    <a:pt x="298" y="611"/>
                    <a:pt x="224" y="656"/>
                  </a:cubicBezTo>
                  <a:cubicBezTo>
                    <a:pt x="87" y="736"/>
                    <a:pt x="10" y="874"/>
                    <a:pt x="0" y="1021"/>
                  </a:cubicBezTo>
                  <a:cubicBezTo>
                    <a:pt x="19" y="919"/>
                    <a:pt x="83" y="826"/>
                    <a:pt x="179" y="771"/>
                  </a:cubicBezTo>
                  <a:cubicBezTo>
                    <a:pt x="359" y="669"/>
                    <a:pt x="586" y="730"/>
                    <a:pt x="688" y="909"/>
                  </a:cubicBezTo>
                  <a:cubicBezTo>
                    <a:pt x="791" y="1088"/>
                    <a:pt x="730" y="1315"/>
                    <a:pt x="551" y="1418"/>
                  </a:cubicBezTo>
                  <a:cubicBezTo>
                    <a:pt x="455" y="1472"/>
                    <a:pt x="343" y="1482"/>
                    <a:pt x="243" y="1447"/>
                  </a:cubicBezTo>
                  <a:cubicBezTo>
                    <a:pt x="375" y="1514"/>
                    <a:pt x="535" y="1514"/>
                    <a:pt x="672" y="1434"/>
                  </a:cubicBezTo>
                  <a:cubicBezTo>
                    <a:pt x="743" y="1392"/>
                    <a:pt x="797" y="1335"/>
                    <a:pt x="835" y="1267"/>
                  </a:cubicBezTo>
                  <a:cubicBezTo>
                    <a:pt x="874" y="1335"/>
                    <a:pt x="928" y="1392"/>
                    <a:pt x="999" y="1434"/>
                  </a:cubicBezTo>
                  <a:cubicBezTo>
                    <a:pt x="1136" y="1514"/>
                    <a:pt x="1296" y="1511"/>
                    <a:pt x="1427" y="1447"/>
                  </a:cubicBezTo>
                  <a:cubicBezTo>
                    <a:pt x="1328" y="1479"/>
                    <a:pt x="1219" y="1472"/>
                    <a:pt x="1120" y="1418"/>
                  </a:cubicBezTo>
                  <a:cubicBezTo>
                    <a:pt x="941" y="1315"/>
                    <a:pt x="880" y="1085"/>
                    <a:pt x="983" y="909"/>
                  </a:cubicBezTo>
                  <a:cubicBezTo>
                    <a:pt x="1085" y="730"/>
                    <a:pt x="1312" y="669"/>
                    <a:pt x="1491" y="771"/>
                  </a:cubicBezTo>
                  <a:cubicBezTo>
                    <a:pt x="1587" y="826"/>
                    <a:pt x="1651" y="919"/>
                    <a:pt x="1671" y="1021"/>
                  </a:cubicBezTo>
                  <a:cubicBezTo>
                    <a:pt x="1661" y="877"/>
                    <a:pt x="1581" y="736"/>
                    <a:pt x="1447" y="656"/>
                  </a:cubicBezTo>
                  <a:close/>
                </a:path>
              </a:pathLst>
            </a:cu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13"/>
            <p:cNvSpPr>
              <a:spLocks noChangeArrowheads="1"/>
            </p:cNvSpPr>
            <p:nvPr/>
          </p:nvSpPr>
          <p:spPr bwMode="auto">
            <a:xfrm>
              <a:off x="3791" y="2049"/>
              <a:ext cx="80" cy="79"/>
            </a:xfrm>
            <a:prstGeom prst="ellipse">
              <a:avLst/>
            </a:pr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3694" y="1794"/>
              <a:ext cx="290" cy="40"/>
            </a:xfrm>
            <a:custGeom>
              <a:avLst/>
              <a:gdLst>
                <a:gd name="T0" fmla="*/ 0 w 439"/>
                <a:gd name="T1" fmla="*/ 52 h 61"/>
                <a:gd name="T2" fmla="*/ 211 w 439"/>
                <a:gd name="T3" fmla="*/ 0 h 61"/>
                <a:gd name="T4" fmla="*/ 439 w 439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9" h="61">
                  <a:moveTo>
                    <a:pt x="0" y="52"/>
                  </a:moveTo>
                  <a:cubicBezTo>
                    <a:pt x="64" y="20"/>
                    <a:pt x="135" y="0"/>
                    <a:pt x="211" y="0"/>
                  </a:cubicBezTo>
                  <a:cubicBezTo>
                    <a:pt x="295" y="0"/>
                    <a:pt x="371" y="23"/>
                    <a:pt x="439" y="61"/>
                  </a:cubicBezTo>
                </a:path>
              </a:pathLst>
            </a:cu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3537" y="2072"/>
              <a:ext cx="135" cy="262"/>
            </a:xfrm>
            <a:custGeom>
              <a:avLst/>
              <a:gdLst>
                <a:gd name="T0" fmla="*/ 205 w 205"/>
                <a:gd name="T1" fmla="*/ 400 h 400"/>
                <a:gd name="T2" fmla="*/ 0 w 205"/>
                <a:gd name="T3" fmla="*/ 25 h 400"/>
                <a:gd name="T4" fmla="*/ 0 w 205"/>
                <a:gd name="T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" h="400">
                  <a:moveTo>
                    <a:pt x="205" y="400"/>
                  </a:moveTo>
                  <a:cubicBezTo>
                    <a:pt x="80" y="320"/>
                    <a:pt x="0" y="182"/>
                    <a:pt x="0" y="25"/>
                  </a:cubicBezTo>
                  <a:cubicBezTo>
                    <a:pt x="0" y="16"/>
                    <a:pt x="0" y="9"/>
                    <a:pt x="0" y="0"/>
                  </a:cubicBezTo>
                </a:path>
              </a:pathLst>
            </a:cu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3979" y="2076"/>
              <a:ext cx="148" cy="264"/>
            </a:xfrm>
            <a:custGeom>
              <a:avLst/>
              <a:gdLst>
                <a:gd name="T0" fmla="*/ 224 w 224"/>
                <a:gd name="T1" fmla="*/ 0 h 403"/>
                <a:gd name="T2" fmla="*/ 224 w 224"/>
                <a:gd name="T3" fmla="*/ 16 h 403"/>
                <a:gd name="T4" fmla="*/ 0 w 224"/>
                <a:gd name="T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" h="403">
                  <a:moveTo>
                    <a:pt x="224" y="0"/>
                  </a:moveTo>
                  <a:cubicBezTo>
                    <a:pt x="224" y="7"/>
                    <a:pt x="224" y="13"/>
                    <a:pt x="224" y="16"/>
                  </a:cubicBezTo>
                  <a:cubicBezTo>
                    <a:pt x="224" y="183"/>
                    <a:pt x="135" y="327"/>
                    <a:pt x="0" y="403"/>
                  </a:cubicBezTo>
                </a:path>
              </a:pathLst>
            </a:cu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049374" y="1219969"/>
            <a:ext cx="668586" cy="494565"/>
            <a:chOff x="1991" y="794"/>
            <a:chExt cx="3696" cy="2734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1991" y="1826"/>
              <a:ext cx="1711" cy="1702"/>
            </a:xfrm>
            <a:prstGeom prst="ellipse">
              <a:avLst/>
            </a:pr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691" y="2536"/>
              <a:ext cx="996" cy="992"/>
            </a:xfrm>
            <a:prstGeom prst="ellipse">
              <a:avLst/>
            </a:pr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2571" y="2405"/>
              <a:ext cx="550" cy="545"/>
            </a:xfrm>
            <a:prstGeom prst="ellipse">
              <a:avLst/>
            </a:pr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4977" y="2822"/>
              <a:ext cx="424" cy="420"/>
            </a:xfrm>
            <a:prstGeom prst="ellipse">
              <a:avLst/>
            </a:pr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3415" y="1406"/>
              <a:ext cx="2191" cy="1270"/>
            </a:xfrm>
            <a:custGeom>
              <a:avLst/>
              <a:gdLst>
                <a:gd name="T0" fmla="*/ 152 w 1163"/>
                <a:gd name="T1" fmla="*/ 678 h 678"/>
                <a:gd name="T2" fmla="*/ 633 w 1163"/>
                <a:gd name="T3" fmla="*/ 678 h 678"/>
                <a:gd name="T4" fmla="*/ 1043 w 1163"/>
                <a:gd name="T5" fmla="*/ 519 h 678"/>
                <a:gd name="T6" fmla="*/ 1163 w 1163"/>
                <a:gd name="T7" fmla="*/ 0 h 678"/>
                <a:gd name="T8" fmla="*/ 268 w 1163"/>
                <a:gd name="T9" fmla="*/ 0 h 678"/>
                <a:gd name="T10" fmla="*/ 0 w 1163"/>
                <a:gd name="T11" fmla="*/ 339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3" h="678">
                  <a:moveTo>
                    <a:pt x="152" y="678"/>
                  </a:moveTo>
                  <a:cubicBezTo>
                    <a:pt x="633" y="678"/>
                    <a:pt x="633" y="678"/>
                    <a:pt x="633" y="678"/>
                  </a:cubicBezTo>
                  <a:cubicBezTo>
                    <a:pt x="756" y="442"/>
                    <a:pt x="1043" y="519"/>
                    <a:pt x="1043" y="519"/>
                  </a:cubicBezTo>
                  <a:cubicBezTo>
                    <a:pt x="1163" y="0"/>
                    <a:pt x="1163" y="0"/>
                    <a:pt x="1163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0" y="339"/>
                    <a:pt x="0" y="339"/>
                    <a:pt x="0" y="339"/>
                  </a:cubicBezTo>
                </a:path>
              </a:pathLst>
            </a:cu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2447" y="1320"/>
              <a:ext cx="211" cy="506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H="1">
              <a:off x="3219" y="1241"/>
              <a:ext cx="403" cy="446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3451" y="1498"/>
              <a:ext cx="205" cy="157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734" y="794"/>
              <a:ext cx="0" cy="578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H="1">
              <a:off x="4924" y="1687"/>
              <a:ext cx="582" cy="0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H="1">
              <a:off x="4898" y="1904"/>
              <a:ext cx="582" cy="0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Rectangle 2"/>
          <p:cNvSpPr/>
          <p:nvPr/>
        </p:nvSpPr>
        <p:spPr>
          <a:xfrm>
            <a:off x="2091697" y="4740159"/>
            <a:ext cx="8574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Regulatory action to reduce nitrogen pollution from agriculture e.g. NVZs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885130" y="2189461"/>
            <a:ext cx="1070580" cy="1083579"/>
            <a:chOff x="3669827" y="1176603"/>
            <a:chExt cx="1443986" cy="1423053"/>
          </a:xfrm>
        </p:grpSpPr>
        <p:sp>
          <p:nvSpPr>
            <p:cNvPr id="48" name="Oval 47"/>
            <p:cNvSpPr/>
            <p:nvPr/>
          </p:nvSpPr>
          <p:spPr>
            <a:xfrm>
              <a:off x="3669827" y="1176603"/>
              <a:ext cx="1443986" cy="1423053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7115" tIns="33563" rIns="67115" bIns="335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72547"/>
              <a:endParaRPr lang="en-GB" sz="13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49" name="Group 4"/>
            <p:cNvGrpSpPr>
              <a:grpSpLocks noChangeAspect="1"/>
            </p:cNvGrpSpPr>
            <p:nvPr/>
          </p:nvGrpSpPr>
          <p:grpSpPr bwMode="auto">
            <a:xfrm>
              <a:off x="3959905" y="1437551"/>
              <a:ext cx="863830" cy="901157"/>
              <a:chOff x="3071" y="1860"/>
              <a:chExt cx="2129" cy="2221"/>
            </a:xfrm>
            <a:noFill/>
          </p:grpSpPr>
          <p:sp>
            <p:nvSpPr>
              <p:cNvPr id="50" name="Freeform 5"/>
              <p:cNvSpPr>
                <a:spLocks/>
              </p:cNvSpPr>
              <p:nvPr/>
            </p:nvSpPr>
            <p:spPr bwMode="auto">
              <a:xfrm>
                <a:off x="3410" y="3401"/>
                <a:ext cx="844" cy="626"/>
              </a:xfrm>
              <a:custGeom>
                <a:avLst/>
                <a:gdLst>
                  <a:gd name="T0" fmla="*/ 342 w 448"/>
                  <a:gd name="T1" fmla="*/ 334 h 334"/>
                  <a:gd name="T2" fmla="*/ 297 w 448"/>
                  <a:gd name="T3" fmla="*/ 322 h 334"/>
                  <a:gd name="T4" fmla="*/ 59 w 448"/>
                  <a:gd name="T5" fmla="*/ 187 h 334"/>
                  <a:gd name="T6" fmla="*/ 25 w 448"/>
                  <a:gd name="T7" fmla="*/ 60 h 334"/>
                  <a:gd name="T8" fmla="*/ 151 w 448"/>
                  <a:gd name="T9" fmla="*/ 25 h 334"/>
                  <a:gd name="T10" fmla="*/ 389 w 448"/>
                  <a:gd name="T11" fmla="*/ 160 h 334"/>
                  <a:gd name="T12" fmla="*/ 424 w 448"/>
                  <a:gd name="T13" fmla="*/ 287 h 334"/>
                  <a:gd name="T14" fmla="*/ 342 w 448"/>
                  <a:gd name="T15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8" h="334">
                    <a:moveTo>
                      <a:pt x="342" y="334"/>
                    </a:moveTo>
                    <a:cubicBezTo>
                      <a:pt x="326" y="334"/>
                      <a:pt x="311" y="330"/>
                      <a:pt x="297" y="322"/>
                    </a:cubicBezTo>
                    <a:cubicBezTo>
                      <a:pt x="59" y="187"/>
                      <a:pt x="59" y="187"/>
                      <a:pt x="59" y="187"/>
                    </a:cubicBezTo>
                    <a:cubicBezTo>
                      <a:pt x="14" y="162"/>
                      <a:pt x="0" y="105"/>
                      <a:pt x="25" y="60"/>
                    </a:cubicBezTo>
                    <a:cubicBezTo>
                      <a:pt x="49" y="15"/>
                      <a:pt x="106" y="0"/>
                      <a:pt x="151" y="25"/>
                    </a:cubicBezTo>
                    <a:cubicBezTo>
                      <a:pt x="389" y="160"/>
                      <a:pt x="389" y="160"/>
                      <a:pt x="389" y="160"/>
                    </a:cubicBezTo>
                    <a:cubicBezTo>
                      <a:pt x="434" y="185"/>
                      <a:pt x="448" y="242"/>
                      <a:pt x="424" y="287"/>
                    </a:cubicBezTo>
                    <a:cubicBezTo>
                      <a:pt x="407" y="318"/>
                      <a:pt x="375" y="334"/>
                      <a:pt x="342" y="334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6"/>
              <p:cNvSpPr>
                <a:spLocks/>
              </p:cNvSpPr>
              <p:nvPr/>
            </p:nvSpPr>
            <p:spPr bwMode="auto">
              <a:xfrm>
                <a:off x="4247" y="3606"/>
                <a:ext cx="908" cy="475"/>
              </a:xfrm>
              <a:custGeom>
                <a:avLst/>
                <a:gdLst>
                  <a:gd name="T0" fmla="*/ 101 w 482"/>
                  <a:gd name="T1" fmla="*/ 254 h 254"/>
                  <a:gd name="T2" fmla="*/ 11 w 482"/>
                  <a:gd name="T3" fmla="*/ 180 h 254"/>
                  <a:gd name="T4" fmla="*/ 82 w 482"/>
                  <a:gd name="T5" fmla="*/ 69 h 254"/>
                  <a:gd name="T6" fmla="*/ 361 w 482"/>
                  <a:gd name="T7" fmla="*/ 10 h 254"/>
                  <a:gd name="T8" fmla="*/ 471 w 482"/>
                  <a:gd name="T9" fmla="*/ 82 h 254"/>
                  <a:gd name="T10" fmla="*/ 400 w 482"/>
                  <a:gd name="T11" fmla="*/ 192 h 254"/>
                  <a:gd name="T12" fmla="*/ 121 w 482"/>
                  <a:gd name="T13" fmla="*/ 252 h 254"/>
                  <a:gd name="T14" fmla="*/ 101 w 482"/>
                  <a:gd name="T15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2" h="254">
                    <a:moveTo>
                      <a:pt x="101" y="254"/>
                    </a:moveTo>
                    <a:cubicBezTo>
                      <a:pt x="58" y="254"/>
                      <a:pt x="19" y="223"/>
                      <a:pt x="11" y="180"/>
                    </a:cubicBezTo>
                    <a:cubicBezTo>
                      <a:pt x="0" y="129"/>
                      <a:pt x="33" y="80"/>
                      <a:pt x="82" y="69"/>
                    </a:cubicBezTo>
                    <a:cubicBezTo>
                      <a:pt x="361" y="10"/>
                      <a:pt x="361" y="10"/>
                      <a:pt x="361" y="10"/>
                    </a:cubicBezTo>
                    <a:cubicBezTo>
                      <a:pt x="412" y="0"/>
                      <a:pt x="461" y="33"/>
                      <a:pt x="471" y="82"/>
                    </a:cubicBezTo>
                    <a:cubicBezTo>
                      <a:pt x="482" y="133"/>
                      <a:pt x="449" y="182"/>
                      <a:pt x="400" y="192"/>
                    </a:cubicBezTo>
                    <a:cubicBezTo>
                      <a:pt x="121" y="252"/>
                      <a:pt x="121" y="252"/>
                      <a:pt x="121" y="252"/>
                    </a:cubicBezTo>
                    <a:cubicBezTo>
                      <a:pt x="113" y="254"/>
                      <a:pt x="107" y="254"/>
                      <a:pt x="101" y="254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7"/>
              <p:cNvSpPr>
                <a:spLocks/>
              </p:cNvSpPr>
              <p:nvPr/>
            </p:nvSpPr>
            <p:spPr bwMode="auto">
              <a:xfrm>
                <a:off x="3201" y="2607"/>
                <a:ext cx="695" cy="845"/>
              </a:xfrm>
              <a:custGeom>
                <a:avLst/>
                <a:gdLst>
                  <a:gd name="T0" fmla="*/ 107 w 369"/>
                  <a:gd name="T1" fmla="*/ 451 h 451"/>
                  <a:gd name="T2" fmla="*/ 58 w 369"/>
                  <a:gd name="T3" fmla="*/ 437 h 451"/>
                  <a:gd name="T4" fmla="*/ 27 w 369"/>
                  <a:gd name="T5" fmla="*/ 308 h 451"/>
                  <a:gd name="T6" fmla="*/ 183 w 369"/>
                  <a:gd name="T7" fmla="*/ 58 h 451"/>
                  <a:gd name="T8" fmla="*/ 312 w 369"/>
                  <a:gd name="T9" fmla="*/ 27 h 451"/>
                  <a:gd name="T10" fmla="*/ 342 w 369"/>
                  <a:gd name="T11" fmla="*/ 156 h 451"/>
                  <a:gd name="T12" fmla="*/ 187 w 369"/>
                  <a:gd name="T13" fmla="*/ 406 h 451"/>
                  <a:gd name="T14" fmla="*/ 107 w 369"/>
                  <a:gd name="T15" fmla="*/ 451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9" h="451">
                    <a:moveTo>
                      <a:pt x="107" y="451"/>
                    </a:moveTo>
                    <a:cubicBezTo>
                      <a:pt x="90" y="451"/>
                      <a:pt x="72" y="447"/>
                      <a:pt x="58" y="437"/>
                    </a:cubicBezTo>
                    <a:cubicBezTo>
                      <a:pt x="15" y="410"/>
                      <a:pt x="0" y="353"/>
                      <a:pt x="27" y="30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209" y="15"/>
                      <a:pt x="267" y="0"/>
                      <a:pt x="312" y="27"/>
                    </a:cubicBezTo>
                    <a:cubicBezTo>
                      <a:pt x="355" y="54"/>
                      <a:pt x="369" y="111"/>
                      <a:pt x="342" y="156"/>
                    </a:cubicBezTo>
                    <a:cubicBezTo>
                      <a:pt x="187" y="406"/>
                      <a:pt x="187" y="406"/>
                      <a:pt x="187" y="406"/>
                    </a:cubicBezTo>
                    <a:cubicBezTo>
                      <a:pt x="168" y="435"/>
                      <a:pt x="138" y="451"/>
                      <a:pt x="107" y="451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8"/>
              <p:cNvSpPr>
                <a:spLocks/>
              </p:cNvSpPr>
              <p:nvPr/>
            </p:nvSpPr>
            <p:spPr bwMode="auto">
              <a:xfrm>
                <a:off x="4117" y="2937"/>
                <a:ext cx="869" cy="596"/>
              </a:xfrm>
              <a:custGeom>
                <a:avLst/>
                <a:gdLst>
                  <a:gd name="T0" fmla="*/ 106 w 461"/>
                  <a:gd name="T1" fmla="*/ 318 h 318"/>
                  <a:gd name="T2" fmla="*/ 22 w 461"/>
                  <a:gd name="T3" fmla="*/ 265 h 318"/>
                  <a:gd name="T4" fmla="*/ 67 w 461"/>
                  <a:gd name="T5" fmla="*/ 140 h 318"/>
                  <a:gd name="T6" fmla="*/ 313 w 461"/>
                  <a:gd name="T7" fmla="*/ 23 h 318"/>
                  <a:gd name="T8" fmla="*/ 438 w 461"/>
                  <a:gd name="T9" fmla="*/ 68 h 318"/>
                  <a:gd name="T10" fmla="*/ 393 w 461"/>
                  <a:gd name="T11" fmla="*/ 193 h 318"/>
                  <a:gd name="T12" fmla="*/ 145 w 461"/>
                  <a:gd name="T13" fmla="*/ 310 h 318"/>
                  <a:gd name="T14" fmla="*/ 106 w 461"/>
                  <a:gd name="T15" fmla="*/ 31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1" h="318">
                    <a:moveTo>
                      <a:pt x="106" y="318"/>
                    </a:moveTo>
                    <a:cubicBezTo>
                      <a:pt x="71" y="318"/>
                      <a:pt x="39" y="297"/>
                      <a:pt x="22" y="265"/>
                    </a:cubicBezTo>
                    <a:cubicBezTo>
                      <a:pt x="0" y="218"/>
                      <a:pt x="20" y="162"/>
                      <a:pt x="67" y="140"/>
                    </a:cubicBezTo>
                    <a:cubicBezTo>
                      <a:pt x="313" y="23"/>
                      <a:pt x="313" y="23"/>
                      <a:pt x="313" y="23"/>
                    </a:cubicBezTo>
                    <a:cubicBezTo>
                      <a:pt x="360" y="0"/>
                      <a:pt x="415" y="21"/>
                      <a:pt x="438" y="68"/>
                    </a:cubicBezTo>
                    <a:cubicBezTo>
                      <a:pt x="461" y="115"/>
                      <a:pt x="440" y="170"/>
                      <a:pt x="393" y="193"/>
                    </a:cubicBezTo>
                    <a:cubicBezTo>
                      <a:pt x="145" y="310"/>
                      <a:pt x="145" y="310"/>
                      <a:pt x="145" y="310"/>
                    </a:cubicBezTo>
                    <a:cubicBezTo>
                      <a:pt x="133" y="314"/>
                      <a:pt x="118" y="318"/>
                      <a:pt x="106" y="318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9"/>
              <p:cNvSpPr>
                <a:spLocks/>
              </p:cNvSpPr>
              <p:nvPr/>
            </p:nvSpPr>
            <p:spPr bwMode="auto">
              <a:xfrm>
                <a:off x="4769" y="2098"/>
                <a:ext cx="431" cy="912"/>
              </a:xfrm>
              <a:custGeom>
                <a:avLst/>
                <a:gdLst>
                  <a:gd name="T0" fmla="*/ 129 w 229"/>
                  <a:gd name="T1" fmla="*/ 487 h 487"/>
                  <a:gd name="T2" fmla="*/ 37 w 229"/>
                  <a:gd name="T3" fmla="*/ 403 h 487"/>
                  <a:gd name="T4" fmla="*/ 6 w 229"/>
                  <a:gd name="T5" fmla="*/ 109 h 487"/>
                  <a:gd name="T6" fmla="*/ 90 w 229"/>
                  <a:gd name="T7" fmla="*/ 6 h 487"/>
                  <a:gd name="T8" fmla="*/ 192 w 229"/>
                  <a:gd name="T9" fmla="*/ 90 h 487"/>
                  <a:gd name="T10" fmla="*/ 223 w 229"/>
                  <a:gd name="T11" fmla="*/ 385 h 487"/>
                  <a:gd name="T12" fmla="*/ 139 w 229"/>
                  <a:gd name="T13" fmla="*/ 487 h 487"/>
                  <a:gd name="T14" fmla="*/ 129 w 229"/>
                  <a:gd name="T15" fmla="*/ 48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9" h="487">
                    <a:moveTo>
                      <a:pt x="129" y="487"/>
                    </a:moveTo>
                    <a:cubicBezTo>
                      <a:pt x="82" y="487"/>
                      <a:pt x="41" y="453"/>
                      <a:pt x="37" y="403"/>
                    </a:cubicBezTo>
                    <a:cubicBezTo>
                      <a:pt x="6" y="109"/>
                      <a:pt x="6" y="109"/>
                      <a:pt x="6" y="109"/>
                    </a:cubicBezTo>
                    <a:cubicBezTo>
                      <a:pt x="0" y="57"/>
                      <a:pt x="39" y="12"/>
                      <a:pt x="90" y="6"/>
                    </a:cubicBezTo>
                    <a:cubicBezTo>
                      <a:pt x="141" y="0"/>
                      <a:pt x="186" y="39"/>
                      <a:pt x="192" y="90"/>
                    </a:cubicBezTo>
                    <a:cubicBezTo>
                      <a:pt x="223" y="385"/>
                      <a:pt x="223" y="385"/>
                      <a:pt x="223" y="385"/>
                    </a:cubicBezTo>
                    <a:cubicBezTo>
                      <a:pt x="229" y="436"/>
                      <a:pt x="190" y="481"/>
                      <a:pt x="139" y="487"/>
                    </a:cubicBezTo>
                    <a:cubicBezTo>
                      <a:pt x="135" y="485"/>
                      <a:pt x="131" y="487"/>
                      <a:pt x="129" y="487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10"/>
              <p:cNvSpPr>
                <a:spLocks/>
              </p:cNvSpPr>
              <p:nvPr/>
            </p:nvSpPr>
            <p:spPr bwMode="auto">
              <a:xfrm>
                <a:off x="3071" y="1860"/>
                <a:ext cx="944" cy="523"/>
              </a:xfrm>
              <a:custGeom>
                <a:avLst/>
                <a:gdLst>
                  <a:gd name="T0" fmla="*/ 104 w 501"/>
                  <a:gd name="T1" fmla="*/ 279 h 279"/>
                  <a:gd name="T2" fmla="*/ 14 w 501"/>
                  <a:gd name="T3" fmla="*/ 211 h 279"/>
                  <a:gd name="T4" fmla="*/ 80 w 501"/>
                  <a:gd name="T5" fmla="*/ 96 h 279"/>
                  <a:gd name="T6" fmla="*/ 372 w 501"/>
                  <a:gd name="T7" fmla="*/ 14 h 279"/>
                  <a:gd name="T8" fmla="*/ 487 w 501"/>
                  <a:gd name="T9" fmla="*/ 80 h 279"/>
                  <a:gd name="T10" fmla="*/ 422 w 501"/>
                  <a:gd name="T11" fmla="*/ 195 h 279"/>
                  <a:gd name="T12" fmla="*/ 129 w 501"/>
                  <a:gd name="T13" fmla="*/ 276 h 279"/>
                  <a:gd name="T14" fmla="*/ 104 w 501"/>
                  <a:gd name="T15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1" h="279">
                    <a:moveTo>
                      <a:pt x="104" y="279"/>
                    </a:moveTo>
                    <a:cubicBezTo>
                      <a:pt x="63" y="279"/>
                      <a:pt x="26" y="252"/>
                      <a:pt x="14" y="211"/>
                    </a:cubicBezTo>
                    <a:cubicBezTo>
                      <a:pt x="0" y="162"/>
                      <a:pt x="28" y="111"/>
                      <a:pt x="80" y="96"/>
                    </a:cubicBezTo>
                    <a:cubicBezTo>
                      <a:pt x="372" y="14"/>
                      <a:pt x="372" y="14"/>
                      <a:pt x="372" y="14"/>
                    </a:cubicBezTo>
                    <a:cubicBezTo>
                      <a:pt x="422" y="0"/>
                      <a:pt x="473" y="29"/>
                      <a:pt x="487" y="80"/>
                    </a:cubicBezTo>
                    <a:cubicBezTo>
                      <a:pt x="501" y="129"/>
                      <a:pt x="473" y="180"/>
                      <a:pt x="422" y="195"/>
                    </a:cubicBezTo>
                    <a:cubicBezTo>
                      <a:pt x="129" y="276"/>
                      <a:pt x="129" y="276"/>
                      <a:pt x="129" y="276"/>
                    </a:cubicBezTo>
                    <a:cubicBezTo>
                      <a:pt x="121" y="276"/>
                      <a:pt x="112" y="279"/>
                      <a:pt x="104" y="279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11"/>
              <p:cNvSpPr>
                <a:spLocks/>
              </p:cNvSpPr>
              <p:nvPr/>
            </p:nvSpPr>
            <p:spPr bwMode="auto">
              <a:xfrm>
                <a:off x="3927" y="2068"/>
                <a:ext cx="621" cy="770"/>
              </a:xfrm>
              <a:custGeom>
                <a:avLst/>
                <a:gdLst>
                  <a:gd name="T0" fmla="*/ 224 w 330"/>
                  <a:gd name="T1" fmla="*/ 411 h 411"/>
                  <a:gd name="T2" fmla="*/ 142 w 330"/>
                  <a:gd name="T3" fmla="*/ 362 h 411"/>
                  <a:gd name="T4" fmla="*/ 25 w 330"/>
                  <a:gd name="T5" fmla="*/ 151 h 411"/>
                  <a:gd name="T6" fmla="*/ 62 w 330"/>
                  <a:gd name="T7" fmla="*/ 24 h 411"/>
                  <a:gd name="T8" fmla="*/ 189 w 330"/>
                  <a:gd name="T9" fmla="*/ 61 h 411"/>
                  <a:gd name="T10" fmla="*/ 306 w 330"/>
                  <a:gd name="T11" fmla="*/ 272 h 411"/>
                  <a:gd name="T12" fmla="*/ 269 w 330"/>
                  <a:gd name="T13" fmla="*/ 399 h 411"/>
                  <a:gd name="T14" fmla="*/ 224 w 330"/>
                  <a:gd name="T15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0" h="411">
                    <a:moveTo>
                      <a:pt x="224" y="411"/>
                    </a:moveTo>
                    <a:cubicBezTo>
                      <a:pt x="191" y="411"/>
                      <a:pt x="158" y="395"/>
                      <a:pt x="142" y="362"/>
                    </a:cubicBezTo>
                    <a:cubicBezTo>
                      <a:pt x="25" y="151"/>
                      <a:pt x="25" y="151"/>
                      <a:pt x="25" y="151"/>
                    </a:cubicBezTo>
                    <a:cubicBezTo>
                      <a:pt x="0" y="106"/>
                      <a:pt x="17" y="49"/>
                      <a:pt x="62" y="24"/>
                    </a:cubicBezTo>
                    <a:cubicBezTo>
                      <a:pt x="107" y="0"/>
                      <a:pt x="164" y="16"/>
                      <a:pt x="189" y="61"/>
                    </a:cubicBezTo>
                    <a:cubicBezTo>
                      <a:pt x="306" y="272"/>
                      <a:pt x="306" y="272"/>
                      <a:pt x="306" y="272"/>
                    </a:cubicBezTo>
                    <a:cubicBezTo>
                      <a:pt x="330" y="317"/>
                      <a:pt x="314" y="374"/>
                      <a:pt x="269" y="399"/>
                    </a:cubicBezTo>
                    <a:cubicBezTo>
                      <a:pt x="254" y="407"/>
                      <a:pt x="238" y="411"/>
                      <a:pt x="224" y="411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931343" y="3361535"/>
            <a:ext cx="1013214" cy="1022936"/>
            <a:chOff x="6889704" y="1176603"/>
            <a:chExt cx="1443986" cy="1423053"/>
          </a:xfrm>
        </p:grpSpPr>
        <p:sp>
          <p:nvSpPr>
            <p:cNvPr id="65" name="Oval 64"/>
            <p:cNvSpPr/>
            <p:nvPr/>
          </p:nvSpPr>
          <p:spPr>
            <a:xfrm>
              <a:off x="6889704" y="1176603"/>
              <a:ext cx="1443986" cy="1423053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7115" tIns="33563" rIns="67115" bIns="335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72547"/>
              <a:endParaRPr lang="en-GB" sz="13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7235563" y="1422472"/>
              <a:ext cx="752266" cy="965405"/>
              <a:chOff x="6844418" y="1667101"/>
              <a:chExt cx="878400" cy="1127276"/>
            </a:xfrm>
          </p:grpSpPr>
          <p:sp>
            <p:nvSpPr>
              <p:cNvPr id="67" name="Freeform 10"/>
              <p:cNvSpPr>
                <a:spLocks noEditPoints="1"/>
              </p:cNvSpPr>
              <p:nvPr/>
            </p:nvSpPr>
            <p:spPr bwMode="auto">
              <a:xfrm>
                <a:off x="7203697" y="2137677"/>
                <a:ext cx="452423" cy="656700"/>
              </a:xfrm>
              <a:custGeom>
                <a:avLst/>
                <a:gdLst>
                  <a:gd name="T0" fmla="*/ 779 w 1119"/>
                  <a:gd name="T1" fmla="*/ 621 h 923"/>
                  <a:gd name="T2" fmla="*/ 735 w 1119"/>
                  <a:gd name="T3" fmla="*/ 648 h 923"/>
                  <a:gd name="T4" fmla="*/ 816 w 1119"/>
                  <a:gd name="T5" fmla="*/ 634 h 923"/>
                  <a:gd name="T6" fmla="*/ 844 w 1119"/>
                  <a:gd name="T7" fmla="*/ 595 h 923"/>
                  <a:gd name="T8" fmla="*/ 230 w 1119"/>
                  <a:gd name="T9" fmla="*/ 841 h 923"/>
                  <a:gd name="T10" fmla="*/ 338 w 1119"/>
                  <a:gd name="T11" fmla="*/ 857 h 923"/>
                  <a:gd name="T12" fmla="*/ 572 w 1119"/>
                  <a:gd name="T13" fmla="*/ 845 h 923"/>
                  <a:gd name="T14" fmla="*/ 676 w 1119"/>
                  <a:gd name="T15" fmla="*/ 847 h 923"/>
                  <a:gd name="T16" fmla="*/ 788 w 1119"/>
                  <a:gd name="T17" fmla="*/ 819 h 923"/>
                  <a:gd name="T18" fmla="*/ 1012 w 1119"/>
                  <a:gd name="T19" fmla="*/ 823 h 923"/>
                  <a:gd name="T20" fmla="*/ 1057 w 1119"/>
                  <a:gd name="T21" fmla="*/ 796 h 923"/>
                  <a:gd name="T22" fmla="*/ 1006 w 1119"/>
                  <a:gd name="T23" fmla="*/ 778 h 923"/>
                  <a:gd name="T24" fmla="*/ 848 w 1119"/>
                  <a:gd name="T25" fmla="*/ 806 h 923"/>
                  <a:gd name="T26" fmla="*/ 689 w 1119"/>
                  <a:gd name="T27" fmla="*/ 729 h 923"/>
                  <a:gd name="T28" fmla="*/ 723 w 1119"/>
                  <a:gd name="T29" fmla="*/ 653 h 923"/>
                  <a:gd name="T30" fmla="*/ 536 w 1119"/>
                  <a:gd name="T31" fmla="*/ 543 h 923"/>
                  <a:gd name="T32" fmla="*/ 528 w 1119"/>
                  <a:gd name="T33" fmla="*/ 358 h 923"/>
                  <a:gd name="T34" fmla="*/ 453 w 1119"/>
                  <a:gd name="T35" fmla="*/ 566 h 923"/>
                  <a:gd name="T36" fmla="*/ 440 w 1119"/>
                  <a:gd name="T37" fmla="*/ 646 h 923"/>
                  <a:gd name="T38" fmla="*/ 422 w 1119"/>
                  <a:gd name="T39" fmla="*/ 748 h 923"/>
                  <a:gd name="T40" fmla="*/ 297 w 1119"/>
                  <a:gd name="T41" fmla="*/ 672 h 923"/>
                  <a:gd name="T42" fmla="*/ 196 w 1119"/>
                  <a:gd name="T43" fmla="*/ 610 h 923"/>
                  <a:gd name="T44" fmla="*/ 217 w 1119"/>
                  <a:gd name="T45" fmla="*/ 631 h 923"/>
                  <a:gd name="T46" fmla="*/ 268 w 1119"/>
                  <a:gd name="T47" fmla="*/ 808 h 923"/>
                  <a:gd name="T48" fmla="*/ 153 w 1119"/>
                  <a:gd name="T49" fmla="*/ 787 h 923"/>
                  <a:gd name="T50" fmla="*/ 65 w 1119"/>
                  <a:gd name="T51" fmla="*/ 808 h 923"/>
                  <a:gd name="T52" fmla="*/ 176 w 1119"/>
                  <a:gd name="T53" fmla="*/ 846 h 923"/>
                  <a:gd name="T54" fmla="*/ 230 w 1119"/>
                  <a:gd name="T55" fmla="*/ 841 h 923"/>
                  <a:gd name="T56" fmla="*/ 331 w 1119"/>
                  <a:gd name="T57" fmla="*/ 918 h 923"/>
                  <a:gd name="T58" fmla="*/ 222 w 1119"/>
                  <a:gd name="T59" fmla="*/ 903 h 923"/>
                  <a:gd name="T60" fmla="*/ 111 w 1119"/>
                  <a:gd name="T61" fmla="*/ 911 h 923"/>
                  <a:gd name="T62" fmla="*/ 83 w 1119"/>
                  <a:gd name="T63" fmla="*/ 717 h 923"/>
                  <a:gd name="T64" fmla="*/ 211 w 1119"/>
                  <a:gd name="T65" fmla="*/ 747 h 923"/>
                  <a:gd name="T66" fmla="*/ 239 w 1119"/>
                  <a:gd name="T67" fmla="*/ 746 h 923"/>
                  <a:gd name="T68" fmla="*/ 116 w 1119"/>
                  <a:gd name="T69" fmla="*/ 595 h 923"/>
                  <a:gd name="T70" fmla="*/ 341 w 1119"/>
                  <a:gd name="T71" fmla="*/ 622 h 923"/>
                  <a:gd name="T72" fmla="*/ 381 w 1119"/>
                  <a:gd name="T73" fmla="*/ 689 h 923"/>
                  <a:gd name="T74" fmla="*/ 376 w 1119"/>
                  <a:gd name="T75" fmla="*/ 617 h 923"/>
                  <a:gd name="T76" fmla="*/ 408 w 1119"/>
                  <a:gd name="T77" fmla="*/ 517 h 923"/>
                  <a:gd name="T78" fmla="*/ 479 w 1119"/>
                  <a:gd name="T79" fmla="*/ 121 h 923"/>
                  <a:gd name="T80" fmla="*/ 499 w 1119"/>
                  <a:gd name="T81" fmla="*/ 43 h 923"/>
                  <a:gd name="T82" fmla="*/ 553 w 1119"/>
                  <a:gd name="T83" fmla="*/ 0 h 923"/>
                  <a:gd name="T84" fmla="*/ 578 w 1119"/>
                  <a:gd name="T85" fmla="*/ 114 h 923"/>
                  <a:gd name="T86" fmla="*/ 597 w 1119"/>
                  <a:gd name="T87" fmla="*/ 531 h 923"/>
                  <a:gd name="T88" fmla="*/ 625 w 1119"/>
                  <a:gd name="T89" fmla="*/ 593 h 923"/>
                  <a:gd name="T90" fmla="*/ 744 w 1119"/>
                  <a:gd name="T91" fmla="*/ 571 h 923"/>
                  <a:gd name="T92" fmla="*/ 919 w 1119"/>
                  <a:gd name="T93" fmla="*/ 612 h 923"/>
                  <a:gd name="T94" fmla="*/ 797 w 1119"/>
                  <a:gd name="T95" fmla="*/ 699 h 923"/>
                  <a:gd name="T96" fmla="*/ 748 w 1119"/>
                  <a:gd name="T97" fmla="*/ 712 h 923"/>
                  <a:gd name="T98" fmla="*/ 828 w 1119"/>
                  <a:gd name="T99" fmla="*/ 702 h 923"/>
                  <a:gd name="T100" fmla="*/ 862 w 1119"/>
                  <a:gd name="T101" fmla="*/ 725 h 923"/>
                  <a:gd name="T102" fmla="*/ 931 w 1119"/>
                  <a:gd name="T103" fmla="*/ 737 h 923"/>
                  <a:gd name="T104" fmla="*/ 1096 w 1119"/>
                  <a:gd name="T105" fmla="*/ 741 h 923"/>
                  <a:gd name="T106" fmla="*/ 1038 w 1119"/>
                  <a:gd name="T107" fmla="*/ 880 h 923"/>
                  <a:gd name="T108" fmla="*/ 827 w 1119"/>
                  <a:gd name="T109" fmla="*/ 886 h 923"/>
                  <a:gd name="T110" fmla="*/ 722 w 1119"/>
                  <a:gd name="T111" fmla="*/ 894 h 923"/>
                  <a:gd name="T112" fmla="*/ 580 w 1119"/>
                  <a:gd name="T113" fmla="*/ 909 h 923"/>
                  <a:gd name="T114" fmla="*/ 451 w 1119"/>
                  <a:gd name="T115" fmla="*/ 911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19" h="923">
                    <a:moveTo>
                      <a:pt x="835" y="593"/>
                    </a:moveTo>
                    <a:cubicBezTo>
                      <a:pt x="821" y="593"/>
                      <a:pt x="802" y="605"/>
                      <a:pt x="779" y="621"/>
                    </a:cubicBezTo>
                    <a:cubicBezTo>
                      <a:pt x="767" y="630"/>
                      <a:pt x="756" y="638"/>
                      <a:pt x="744" y="644"/>
                    </a:cubicBezTo>
                    <a:cubicBezTo>
                      <a:pt x="741" y="645"/>
                      <a:pt x="738" y="647"/>
                      <a:pt x="735" y="648"/>
                    </a:cubicBezTo>
                    <a:cubicBezTo>
                      <a:pt x="753" y="642"/>
                      <a:pt x="773" y="640"/>
                      <a:pt x="790" y="638"/>
                    </a:cubicBezTo>
                    <a:cubicBezTo>
                      <a:pt x="800" y="637"/>
                      <a:pt x="811" y="635"/>
                      <a:pt x="816" y="634"/>
                    </a:cubicBezTo>
                    <a:cubicBezTo>
                      <a:pt x="840" y="627"/>
                      <a:pt x="856" y="611"/>
                      <a:pt x="858" y="605"/>
                    </a:cubicBezTo>
                    <a:cubicBezTo>
                      <a:pt x="858" y="605"/>
                      <a:pt x="855" y="601"/>
                      <a:pt x="844" y="595"/>
                    </a:cubicBezTo>
                    <a:cubicBezTo>
                      <a:pt x="841" y="594"/>
                      <a:pt x="838" y="593"/>
                      <a:pt x="835" y="593"/>
                    </a:cubicBezTo>
                    <a:close/>
                    <a:moveTo>
                      <a:pt x="230" y="841"/>
                    </a:moveTo>
                    <a:cubicBezTo>
                      <a:pt x="257" y="841"/>
                      <a:pt x="280" y="846"/>
                      <a:pt x="302" y="851"/>
                    </a:cubicBezTo>
                    <a:cubicBezTo>
                      <a:pt x="313" y="853"/>
                      <a:pt x="325" y="856"/>
                      <a:pt x="338" y="857"/>
                    </a:cubicBezTo>
                    <a:cubicBezTo>
                      <a:pt x="372" y="861"/>
                      <a:pt x="405" y="856"/>
                      <a:pt x="441" y="850"/>
                    </a:cubicBezTo>
                    <a:cubicBezTo>
                      <a:pt x="482" y="844"/>
                      <a:pt x="525" y="837"/>
                      <a:pt x="572" y="845"/>
                    </a:cubicBezTo>
                    <a:cubicBezTo>
                      <a:pt x="591" y="848"/>
                      <a:pt x="591" y="848"/>
                      <a:pt x="591" y="848"/>
                    </a:cubicBezTo>
                    <a:cubicBezTo>
                      <a:pt x="626" y="855"/>
                      <a:pt x="647" y="859"/>
                      <a:pt x="676" y="847"/>
                    </a:cubicBezTo>
                    <a:cubicBezTo>
                      <a:pt x="684" y="844"/>
                      <a:pt x="690" y="841"/>
                      <a:pt x="696" y="838"/>
                    </a:cubicBezTo>
                    <a:cubicBezTo>
                      <a:pt x="721" y="826"/>
                      <a:pt x="747" y="814"/>
                      <a:pt x="788" y="819"/>
                    </a:cubicBezTo>
                    <a:cubicBezTo>
                      <a:pt x="804" y="821"/>
                      <a:pt x="820" y="823"/>
                      <a:pt x="836" y="825"/>
                    </a:cubicBezTo>
                    <a:cubicBezTo>
                      <a:pt x="897" y="834"/>
                      <a:pt x="949" y="841"/>
                      <a:pt x="1012" y="823"/>
                    </a:cubicBezTo>
                    <a:cubicBezTo>
                      <a:pt x="1023" y="821"/>
                      <a:pt x="1023" y="821"/>
                      <a:pt x="1023" y="821"/>
                    </a:cubicBezTo>
                    <a:cubicBezTo>
                      <a:pt x="1056" y="812"/>
                      <a:pt x="1057" y="809"/>
                      <a:pt x="1057" y="796"/>
                    </a:cubicBezTo>
                    <a:cubicBezTo>
                      <a:pt x="1057" y="789"/>
                      <a:pt x="1055" y="786"/>
                      <a:pt x="1054" y="785"/>
                    </a:cubicBezTo>
                    <a:cubicBezTo>
                      <a:pt x="1051" y="783"/>
                      <a:pt x="1040" y="776"/>
                      <a:pt x="1006" y="778"/>
                    </a:cubicBezTo>
                    <a:cubicBezTo>
                      <a:pt x="992" y="778"/>
                      <a:pt x="973" y="786"/>
                      <a:pt x="955" y="794"/>
                    </a:cubicBezTo>
                    <a:cubicBezTo>
                      <a:pt x="921" y="808"/>
                      <a:pt x="883" y="824"/>
                      <a:pt x="848" y="806"/>
                    </a:cubicBezTo>
                    <a:cubicBezTo>
                      <a:pt x="833" y="799"/>
                      <a:pt x="821" y="786"/>
                      <a:pt x="813" y="769"/>
                    </a:cubicBezTo>
                    <a:cubicBezTo>
                      <a:pt x="779" y="778"/>
                      <a:pt x="709" y="796"/>
                      <a:pt x="689" y="729"/>
                    </a:cubicBezTo>
                    <a:cubicBezTo>
                      <a:pt x="682" y="704"/>
                      <a:pt x="688" y="686"/>
                      <a:pt x="695" y="676"/>
                    </a:cubicBezTo>
                    <a:cubicBezTo>
                      <a:pt x="702" y="666"/>
                      <a:pt x="712" y="658"/>
                      <a:pt x="723" y="653"/>
                    </a:cubicBezTo>
                    <a:cubicBezTo>
                      <a:pt x="677" y="670"/>
                      <a:pt x="630" y="668"/>
                      <a:pt x="594" y="647"/>
                    </a:cubicBezTo>
                    <a:cubicBezTo>
                      <a:pt x="559" y="626"/>
                      <a:pt x="538" y="589"/>
                      <a:pt x="536" y="543"/>
                    </a:cubicBezTo>
                    <a:cubicBezTo>
                      <a:pt x="535" y="534"/>
                      <a:pt x="535" y="534"/>
                      <a:pt x="535" y="534"/>
                    </a:cubicBezTo>
                    <a:cubicBezTo>
                      <a:pt x="532" y="474"/>
                      <a:pt x="529" y="418"/>
                      <a:pt x="528" y="358"/>
                    </a:cubicBezTo>
                    <a:cubicBezTo>
                      <a:pt x="514" y="418"/>
                      <a:pt x="491" y="477"/>
                      <a:pt x="465" y="541"/>
                    </a:cubicBezTo>
                    <a:cubicBezTo>
                      <a:pt x="461" y="550"/>
                      <a:pt x="457" y="558"/>
                      <a:pt x="453" y="566"/>
                    </a:cubicBezTo>
                    <a:cubicBezTo>
                      <a:pt x="444" y="586"/>
                      <a:pt x="438" y="599"/>
                      <a:pt x="437" y="618"/>
                    </a:cubicBezTo>
                    <a:cubicBezTo>
                      <a:pt x="437" y="627"/>
                      <a:pt x="439" y="637"/>
                      <a:pt x="440" y="646"/>
                    </a:cubicBezTo>
                    <a:cubicBezTo>
                      <a:pt x="444" y="671"/>
                      <a:pt x="448" y="700"/>
                      <a:pt x="429" y="735"/>
                    </a:cubicBezTo>
                    <a:cubicBezTo>
                      <a:pt x="422" y="748"/>
                      <a:pt x="422" y="748"/>
                      <a:pt x="422" y="748"/>
                    </a:cubicBezTo>
                    <a:cubicBezTo>
                      <a:pt x="407" y="750"/>
                      <a:pt x="407" y="750"/>
                      <a:pt x="407" y="750"/>
                    </a:cubicBezTo>
                    <a:cubicBezTo>
                      <a:pt x="337" y="762"/>
                      <a:pt x="312" y="706"/>
                      <a:pt x="297" y="672"/>
                    </a:cubicBezTo>
                    <a:cubicBezTo>
                      <a:pt x="294" y="665"/>
                      <a:pt x="291" y="658"/>
                      <a:pt x="287" y="652"/>
                    </a:cubicBezTo>
                    <a:cubicBezTo>
                      <a:pt x="269" y="620"/>
                      <a:pt x="239" y="606"/>
                      <a:pt x="196" y="610"/>
                    </a:cubicBezTo>
                    <a:cubicBezTo>
                      <a:pt x="193" y="610"/>
                      <a:pt x="190" y="611"/>
                      <a:pt x="187" y="611"/>
                    </a:cubicBezTo>
                    <a:cubicBezTo>
                      <a:pt x="194" y="617"/>
                      <a:pt x="204" y="624"/>
                      <a:pt x="217" y="631"/>
                    </a:cubicBezTo>
                    <a:cubicBezTo>
                      <a:pt x="253" y="651"/>
                      <a:pt x="312" y="684"/>
                      <a:pt x="300" y="756"/>
                    </a:cubicBezTo>
                    <a:cubicBezTo>
                      <a:pt x="296" y="781"/>
                      <a:pt x="285" y="799"/>
                      <a:pt x="268" y="808"/>
                    </a:cubicBezTo>
                    <a:cubicBezTo>
                      <a:pt x="244" y="822"/>
                      <a:pt x="216" y="815"/>
                      <a:pt x="189" y="804"/>
                    </a:cubicBezTo>
                    <a:cubicBezTo>
                      <a:pt x="175" y="799"/>
                      <a:pt x="163" y="793"/>
                      <a:pt x="153" y="787"/>
                    </a:cubicBezTo>
                    <a:cubicBezTo>
                      <a:pt x="132" y="776"/>
                      <a:pt x="122" y="770"/>
                      <a:pt x="98" y="777"/>
                    </a:cubicBezTo>
                    <a:cubicBezTo>
                      <a:pt x="85" y="780"/>
                      <a:pt x="63" y="789"/>
                      <a:pt x="65" y="808"/>
                    </a:cubicBezTo>
                    <a:cubicBezTo>
                      <a:pt x="66" y="826"/>
                      <a:pt x="86" y="847"/>
                      <a:pt x="116" y="849"/>
                    </a:cubicBezTo>
                    <a:cubicBezTo>
                      <a:pt x="136" y="851"/>
                      <a:pt x="156" y="849"/>
                      <a:pt x="176" y="846"/>
                    </a:cubicBezTo>
                    <a:cubicBezTo>
                      <a:pt x="190" y="844"/>
                      <a:pt x="204" y="842"/>
                      <a:pt x="218" y="842"/>
                    </a:cubicBezTo>
                    <a:cubicBezTo>
                      <a:pt x="222" y="841"/>
                      <a:pt x="226" y="841"/>
                      <a:pt x="230" y="841"/>
                    </a:cubicBezTo>
                    <a:close/>
                    <a:moveTo>
                      <a:pt x="364" y="920"/>
                    </a:moveTo>
                    <a:cubicBezTo>
                      <a:pt x="353" y="920"/>
                      <a:pt x="342" y="920"/>
                      <a:pt x="331" y="918"/>
                    </a:cubicBezTo>
                    <a:cubicBezTo>
                      <a:pt x="316" y="916"/>
                      <a:pt x="302" y="914"/>
                      <a:pt x="289" y="911"/>
                    </a:cubicBezTo>
                    <a:cubicBezTo>
                      <a:pt x="266" y="906"/>
                      <a:pt x="246" y="902"/>
                      <a:pt x="222" y="903"/>
                    </a:cubicBezTo>
                    <a:cubicBezTo>
                      <a:pt x="209" y="904"/>
                      <a:pt x="196" y="905"/>
                      <a:pt x="184" y="907"/>
                    </a:cubicBezTo>
                    <a:cubicBezTo>
                      <a:pt x="161" y="910"/>
                      <a:pt x="138" y="913"/>
                      <a:pt x="111" y="911"/>
                    </a:cubicBezTo>
                    <a:cubicBezTo>
                      <a:pt x="54" y="906"/>
                      <a:pt x="8" y="864"/>
                      <a:pt x="3" y="814"/>
                    </a:cubicBezTo>
                    <a:cubicBezTo>
                      <a:pt x="0" y="778"/>
                      <a:pt x="19" y="734"/>
                      <a:pt x="83" y="717"/>
                    </a:cubicBezTo>
                    <a:cubicBezTo>
                      <a:pt x="130" y="705"/>
                      <a:pt x="158" y="720"/>
                      <a:pt x="182" y="733"/>
                    </a:cubicBezTo>
                    <a:cubicBezTo>
                      <a:pt x="191" y="738"/>
                      <a:pt x="200" y="743"/>
                      <a:pt x="211" y="747"/>
                    </a:cubicBezTo>
                    <a:cubicBezTo>
                      <a:pt x="226" y="753"/>
                      <a:pt x="234" y="754"/>
                      <a:pt x="237" y="754"/>
                    </a:cubicBezTo>
                    <a:cubicBezTo>
                      <a:pt x="238" y="753"/>
                      <a:pt x="238" y="750"/>
                      <a:pt x="239" y="746"/>
                    </a:cubicBezTo>
                    <a:cubicBezTo>
                      <a:pt x="243" y="721"/>
                      <a:pt x="227" y="707"/>
                      <a:pt x="187" y="685"/>
                    </a:cubicBezTo>
                    <a:cubicBezTo>
                      <a:pt x="151" y="665"/>
                      <a:pt x="109" y="632"/>
                      <a:pt x="116" y="595"/>
                    </a:cubicBezTo>
                    <a:cubicBezTo>
                      <a:pt x="124" y="555"/>
                      <a:pt x="174" y="550"/>
                      <a:pt x="190" y="549"/>
                    </a:cubicBezTo>
                    <a:cubicBezTo>
                      <a:pt x="257" y="542"/>
                      <a:pt x="311" y="568"/>
                      <a:pt x="341" y="622"/>
                    </a:cubicBezTo>
                    <a:cubicBezTo>
                      <a:pt x="346" y="629"/>
                      <a:pt x="350" y="638"/>
                      <a:pt x="354" y="648"/>
                    </a:cubicBezTo>
                    <a:cubicBezTo>
                      <a:pt x="365" y="673"/>
                      <a:pt x="372" y="685"/>
                      <a:pt x="381" y="689"/>
                    </a:cubicBezTo>
                    <a:cubicBezTo>
                      <a:pt x="382" y="679"/>
                      <a:pt x="381" y="669"/>
                      <a:pt x="379" y="655"/>
                    </a:cubicBezTo>
                    <a:cubicBezTo>
                      <a:pt x="378" y="644"/>
                      <a:pt x="376" y="631"/>
                      <a:pt x="376" y="617"/>
                    </a:cubicBezTo>
                    <a:cubicBezTo>
                      <a:pt x="376" y="585"/>
                      <a:pt x="387" y="563"/>
                      <a:pt x="398" y="540"/>
                    </a:cubicBezTo>
                    <a:cubicBezTo>
                      <a:pt x="401" y="533"/>
                      <a:pt x="404" y="526"/>
                      <a:pt x="408" y="517"/>
                    </a:cubicBezTo>
                    <a:cubicBezTo>
                      <a:pt x="439" y="443"/>
                      <a:pt x="465" y="375"/>
                      <a:pt x="475" y="308"/>
                    </a:cubicBezTo>
                    <a:cubicBezTo>
                      <a:pt x="483" y="256"/>
                      <a:pt x="484" y="188"/>
                      <a:pt x="479" y="121"/>
                    </a:cubicBezTo>
                    <a:cubicBezTo>
                      <a:pt x="476" y="93"/>
                      <a:pt x="474" y="78"/>
                      <a:pt x="466" y="67"/>
                    </a:cubicBezTo>
                    <a:cubicBezTo>
                      <a:pt x="499" y="43"/>
                      <a:pt x="499" y="43"/>
                      <a:pt x="499" y="43"/>
                    </a:cubicBezTo>
                    <a:cubicBezTo>
                      <a:pt x="497" y="32"/>
                      <a:pt x="494" y="22"/>
                      <a:pt x="492" y="12"/>
                    </a:cubicBezTo>
                    <a:cubicBezTo>
                      <a:pt x="553" y="0"/>
                      <a:pt x="553" y="0"/>
                      <a:pt x="553" y="0"/>
                    </a:cubicBezTo>
                    <a:cubicBezTo>
                      <a:pt x="555" y="12"/>
                      <a:pt x="558" y="25"/>
                      <a:pt x="562" y="38"/>
                    </a:cubicBezTo>
                    <a:cubicBezTo>
                      <a:pt x="568" y="62"/>
                      <a:pt x="574" y="87"/>
                      <a:pt x="578" y="114"/>
                    </a:cubicBezTo>
                    <a:cubicBezTo>
                      <a:pt x="588" y="190"/>
                      <a:pt x="590" y="262"/>
                      <a:pt x="590" y="328"/>
                    </a:cubicBezTo>
                    <a:cubicBezTo>
                      <a:pt x="590" y="397"/>
                      <a:pt x="593" y="462"/>
                      <a:pt x="597" y="531"/>
                    </a:cubicBezTo>
                    <a:cubicBezTo>
                      <a:pt x="597" y="540"/>
                      <a:pt x="597" y="540"/>
                      <a:pt x="597" y="540"/>
                    </a:cubicBezTo>
                    <a:cubicBezTo>
                      <a:pt x="598" y="565"/>
                      <a:pt x="608" y="583"/>
                      <a:pt x="625" y="593"/>
                    </a:cubicBezTo>
                    <a:cubicBezTo>
                      <a:pt x="648" y="607"/>
                      <a:pt x="683" y="605"/>
                      <a:pt x="716" y="589"/>
                    </a:cubicBezTo>
                    <a:cubicBezTo>
                      <a:pt x="724" y="585"/>
                      <a:pt x="734" y="578"/>
                      <a:pt x="744" y="571"/>
                    </a:cubicBezTo>
                    <a:cubicBezTo>
                      <a:pt x="776" y="548"/>
                      <a:pt x="825" y="514"/>
                      <a:pt x="874" y="542"/>
                    </a:cubicBezTo>
                    <a:cubicBezTo>
                      <a:pt x="917" y="565"/>
                      <a:pt x="921" y="596"/>
                      <a:pt x="919" y="612"/>
                    </a:cubicBezTo>
                    <a:cubicBezTo>
                      <a:pt x="914" y="656"/>
                      <a:pt x="864" y="684"/>
                      <a:pt x="834" y="693"/>
                    </a:cubicBezTo>
                    <a:cubicBezTo>
                      <a:pt x="824" y="696"/>
                      <a:pt x="811" y="697"/>
                      <a:pt x="797" y="699"/>
                    </a:cubicBezTo>
                    <a:cubicBezTo>
                      <a:pt x="783" y="700"/>
                      <a:pt x="756" y="704"/>
                      <a:pt x="747" y="709"/>
                    </a:cubicBezTo>
                    <a:cubicBezTo>
                      <a:pt x="748" y="710"/>
                      <a:pt x="748" y="711"/>
                      <a:pt x="748" y="712"/>
                    </a:cubicBezTo>
                    <a:cubicBezTo>
                      <a:pt x="750" y="718"/>
                      <a:pt x="755" y="721"/>
                      <a:pt x="799" y="709"/>
                    </a:cubicBezTo>
                    <a:cubicBezTo>
                      <a:pt x="810" y="706"/>
                      <a:pt x="820" y="703"/>
                      <a:pt x="828" y="702"/>
                    </a:cubicBezTo>
                    <a:cubicBezTo>
                      <a:pt x="855" y="698"/>
                      <a:pt x="855" y="698"/>
                      <a:pt x="855" y="698"/>
                    </a:cubicBezTo>
                    <a:cubicBezTo>
                      <a:pt x="862" y="725"/>
                      <a:pt x="862" y="725"/>
                      <a:pt x="862" y="725"/>
                    </a:cubicBezTo>
                    <a:cubicBezTo>
                      <a:pt x="867" y="746"/>
                      <a:pt x="874" y="750"/>
                      <a:pt x="876" y="751"/>
                    </a:cubicBezTo>
                    <a:cubicBezTo>
                      <a:pt x="885" y="756"/>
                      <a:pt x="912" y="745"/>
                      <a:pt x="931" y="737"/>
                    </a:cubicBezTo>
                    <a:cubicBezTo>
                      <a:pt x="954" y="727"/>
                      <a:pt x="978" y="717"/>
                      <a:pt x="1003" y="716"/>
                    </a:cubicBezTo>
                    <a:cubicBezTo>
                      <a:pt x="1030" y="715"/>
                      <a:pt x="1070" y="716"/>
                      <a:pt x="1096" y="741"/>
                    </a:cubicBezTo>
                    <a:cubicBezTo>
                      <a:pt x="1106" y="751"/>
                      <a:pt x="1119" y="768"/>
                      <a:pt x="1119" y="796"/>
                    </a:cubicBezTo>
                    <a:cubicBezTo>
                      <a:pt x="1119" y="860"/>
                      <a:pt x="1066" y="873"/>
                      <a:pt x="1038" y="880"/>
                    </a:cubicBezTo>
                    <a:cubicBezTo>
                      <a:pt x="1028" y="883"/>
                      <a:pt x="1028" y="883"/>
                      <a:pt x="1028" y="883"/>
                    </a:cubicBezTo>
                    <a:cubicBezTo>
                      <a:pt x="953" y="904"/>
                      <a:pt x="892" y="895"/>
                      <a:pt x="827" y="886"/>
                    </a:cubicBezTo>
                    <a:cubicBezTo>
                      <a:pt x="812" y="884"/>
                      <a:pt x="797" y="882"/>
                      <a:pt x="781" y="880"/>
                    </a:cubicBezTo>
                    <a:cubicBezTo>
                      <a:pt x="757" y="877"/>
                      <a:pt x="744" y="883"/>
                      <a:pt x="722" y="894"/>
                    </a:cubicBezTo>
                    <a:cubicBezTo>
                      <a:pt x="715" y="897"/>
                      <a:pt x="708" y="900"/>
                      <a:pt x="700" y="904"/>
                    </a:cubicBezTo>
                    <a:cubicBezTo>
                      <a:pt x="653" y="923"/>
                      <a:pt x="618" y="916"/>
                      <a:pt x="580" y="909"/>
                    </a:cubicBezTo>
                    <a:cubicBezTo>
                      <a:pt x="561" y="906"/>
                      <a:pt x="561" y="906"/>
                      <a:pt x="561" y="906"/>
                    </a:cubicBezTo>
                    <a:cubicBezTo>
                      <a:pt x="525" y="899"/>
                      <a:pt x="489" y="905"/>
                      <a:pt x="451" y="911"/>
                    </a:cubicBezTo>
                    <a:cubicBezTo>
                      <a:pt x="423" y="916"/>
                      <a:pt x="394" y="920"/>
                      <a:pt x="364" y="92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11"/>
              <p:cNvSpPr>
                <a:spLocks/>
              </p:cNvSpPr>
              <p:nvPr/>
            </p:nvSpPr>
            <p:spPr bwMode="auto">
              <a:xfrm>
                <a:off x="7094168" y="2188365"/>
                <a:ext cx="628650" cy="593725"/>
              </a:xfrm>
              <a:custGeom>
                <a:avLst/>
                <a:gdLst>
                  <a:gd name="T0" fmla="*/ 1347 w 1414"/>
                  <a:gd name="T1" fmla="*/ 1120 h 1344"/>
                  <a:gd name="T2" fmla="*/ 909 w 1414"/>
                  <a:gd name="T3" fmla="*/ 368 h 1344"/>
                  <a:gd name="T4" fmla="*/ 909 w 1414"/>
                  <a:gd name="T5" fmla="*/ 192 h 1344"/>
                  <a:gd name="T6" fmla="*/ 973 w 1414"/>
                  <a:gd name="T7" fmla="*/ 192 h 1344"/>
                  <a:gd name="T8" fmla="*/ 1037 w 1414"/>
                  <a:gd name="T9" fmla="*/ 128 h 1344"/>
                  <a:gd name="T10" fmla="*/ 1037 w 1414"/>
                  <a:gd name="T11" fmla="*/ 64 h 1344"/>
                  <a:gd name="T12" fmla="*/ 973 w 1414"/>
                  <a:gd name="T13" fmla="*/ 0 h 1344"/>
                  <a:gd name="T14" fmla="*/ 397 w 1414"/>
                  <a:gd name="T15" fmla="*/ 0 h 1344"/>
                  <a:gd name="T16" fmla="*/ 333 w 1414"/>
                  <a:gd name="T17" fmla="*/ 64 h 1344"/>
                  <a:gd name="T18" fmla="*/ 333 w 1414"/>
                  <a:gd name="T19" fmla="*/ 128 h 1344"/>
                  <a:gd name="T20" fmla="*/ 397 w 1414"/>
                  <a:gd name="T21" fmla="*/ 192 h 1344"/>
                  <a:gd name="T22" fmla="*/ 461 w 1414"/>
                  <a:gd name="T23" fmla="*/ 192 h 1344"/>
                  <a:gd name="T24" fmla="*/ 461 w 1414"/>
                  <a:gd name="T25" fmla="*/ 368 h 1344"/>
                  <a:gd name="T26" fmla="*/ 64 w 1414"/>
                  <a:gd name="T27" fmla="*/ 1120 h 1344"/>
                  <a:gd name="T28" fmla="*/ 192 w 1414"/>
                  <a:gd name="T29" fmla="*/ 1344 h 1344"/>
                  <a:gd name="T30" fmla="*/ 1203 w 1414"/>
                  <a:gd name="T31" fmla="*/ 1344 h 1344"/>
                  <a:gd name="T32" fmla="*/ 1347 w 1414"/>
                  <a:gd name="T33" fmla="*/ 1120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4" h="1344">
                    <a:moveTo>
                      <a:pt x="1347" y="1120"/>
                    </a:moveTo>
                    <a:cubicBezTo>
                      <a:pt x="909" y="368"/>
                      <a:pt x="909" y="368"/>
                      <a:pt x="909" y="368"/>
                    </a:cubicBezTo>
                    <a:cubicBezTo>
                      <a:pt x="909" y="192"/>
                      <a:pt x="909" y="192"/>
                      <a:pt x="909" y="192"/>
                    </a:cubicBezTo>
                    <a:cubicBezTo>
                      <a:pt x="973" y="192"/>
                      <a:pt x="973" y="192"/>
                      <a:pt x="973" y="192"/>
                    </a:cubicBezTo>
                    <a:cubicBezTo>
                      <a:pt x="1008" y="192"/>
                      <a:pt x="1037" y="163"/>
                      <a:pt x="1037" y="128"/>
                    </a:cubicBezTo>
                    <a:cubicBezTo>
                      <a:pt x="1037" y="64"/>
                      <a:pt x="1037" y="64"/>
                      <a:pt x="1037" y="64"/>
                    </a:cubicBezTo>
                    <a:cubicBezTo>
                      <a:pt x="1037" y="29"/>
                      <a:pt x="1008" y="0"/>
                      <a:pt x="973" y="0"/>
                    </a:cubicBezTo>
                    <a:cubicBezTo>
                      <a:pt x="397" y="0"/>
                      <a:pt x="397" y="0"/>
                      <a:pt x="397" y="0"/>
                    </a:cubicBezTo>
                    <a:cubicBezTo>
                      <a:pt x="362" y="0"/>
                      <a:pt x="333" y="29"/>
                      <a:pt x="333" y="64"/>
                    </a:cubicBezTo>
                    <a:cubicBezTo>
                      <a:pt x="333" y="128"/>
                      <a:pt x="333" y="128"/>
                      <a:pt x="333" y="128"/>
                    </a:cubicBezTo>
                    <a:cubicBezTo>
                      <a:pt x="333" y="163"/>
                      <a:pt x="362" y="192"/>
                      <a:pt x="397" y="192"/>
                    </a:cubicBezTo>
                    <a:cubicBezTo>
                      <a:pt x="461" y="192"/>
                      <a:pt x="461" y="192"/>
                      <a:pt x="461" y="192"/>
                    </a:cubicBezTo>
                    <a:cubicBezTo>
                      <a:pt x="461" y="368"/>
                      <a:pt x="461" y="368"/>
                      <a:pt x="461" y="368"/>
                    </a:cubicBezTo>
                    <a:cubicBezTo>
                      <a:pt x="64" y="1120"/>
                      <a:pt x="64" y="1120"/>
                      <a:pt x="64" y="1120"/>
                    </a:cubicBezTo>
                    <a:cubicBezTo>
                      <a:pt x="0" y="1245"/>
                      <a:pt x="61" y="1344"/>
                      <a:pt x="192" y="1344"/>
                    </a:cubicBezTo>
                    <a:cubicBezTo>
                      <a:pt x="1203" y="1344"/>
                      <a:pt x="1203" y="1344"/>
                      <a:pt x="1203" y="1344"/>
                    </a:cubicBezTo>
                    <a:cubicBezTo>
                      <a:pt x="1331" y="1344"/>
                      <a:pt x="1414" y="1245"/>
                      <a:pt x="1347" y="1120"/>
                    </a:cubicBezTo>
                    <a:close/>
                  </a:path>
                </a:pathLst>
              </a:custGeom>
              <a:noFill/>
              <a:ln w="28575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11"/>
              <p:cNvSpPr>
                <a:spLocks/>
              </p:cNvSpPr>
              <p:nvPr/>
            </p:nvSpPr>
            <p:spPr bwMode="auto">
              <a:xfrm rot="6381510">
                <a:off x="6826956" y="1684563"/>
                <a:ext cx="628650" cy="593725"/>
              </a:xfrm>
              <a:custGeom>
                <a:avLst/>
                <a:gdLst>
                  <a:gd name="T0" fmla="*/ 1347 w 1414"/>
                  <a:gd name="T1" fmla="*/ 1120 h 1344"/>
                  <a:gd name="T2" fmla="*/ 909 w 1414"/>
                  <a:gd name="T3" fmla="*/ 368 h 1344"/>
                  <a:gd name="T4" fmla="*/ 909 w 1414"/>
                  <a:gd name="T5" fmla="*/ 192 h 1344"/>
                  <a:gd name="T6" fmla="*/ 973 w 1414"/>
                  <a:gd name="T7" fmla="*/ 192 h 1344"/>
                  <a:gd name="T8" fmla="*/ 1037 w 1414"/>
                  <a:gd name="T9" fmla="*/ 128 h 1344"/>
                  <a:gd name="T10" fmla="*/ 1037 w 1414"/>
                  <a:gd name="T11" fmla="*/ 64 h 1344"/>
                  <a:gd name="T12" fmla="*/ 973 w 1414"/>
                  <a:gd name="T13" fmla="*/ 0 h 1344"/>
                  <a:gd name="T14" fmla="*/ 397 w 1414"/>
                  <a:gd name="T15" fmla="*/ 0 h 1344"/>
                  <a:gd name="T16" fmla="*/ 333 w 1414"/>
                  <a:gd name="T17" fmla="*/ 64 h 1344"/>
                  <a:gd name="T18" fmla="*/ 333 w 1414"/>
                  <a:gd name="T19" fmla="*/ 128 h 1344"/>
                  <a:gd name="T20" fmla="*/ 397 w 1414"/>
                  <a:gd name="T21" fmla="*/ 192 h 1344"/>
                  <a:gd name="T22" fmla="*/ 461 w 1414"/>
                  <a:gd name="T23" fmla="*/ 192 h 1344"/>
                  <a:gd name="T24" fmla="*/ 461 w 1414"/>
                  <a:gd name="T25" fmla="*/ 368 h 1344"/>
                  <a:gd name="T26" fmla="*/ 64 w 1414"/>
                  <a:gd name="T27" fmla="*/ 1120 h 1344"/>
                  <a:gd name="T28" fmla="*/ 192 w 1414"/>
                  <a:gd name="T29" fmla="*/ 1344 h 1344"/>
                  <a:gd name="T30" fmla="*/ 1203 w 1414"/>
                  <a:gd name="T31" fmla="*/ 1344 h 1344"/>
                  <a:gd name="T32" fmla="*/ 1347 w 1414"/>
                  <a:gd name="T33" fmla="*/ 1120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4" h="1344">
                    <a:moveTo>
                      <a:pt x="1347" y="1120"/>
                    </a:moveTo>
                    <a:cubicBezTo>
                      <a:pt x="909" y="368"/>
                      <a:pt x="909" y="368"/>
                      <a:pt x="909" y="368"/>
                    </a:cubicBezTo>
                    <a:cubicBezTo>
                      <a:pt x="909" y="192"/>
                      <a:pt x="909" y="192"/>
                      <a:pt x="909" y="192"/>
                    </a:cubicBezTo>
                    <a:cubicBezTo>
                      <a:pt x="973" y="192"/>
                      <a:pt x="973" y="192"/>
                      <a:pt x="973" y="192"/>
                    </a:cubicBezTo>
                    <a:cubicBezTo>
                      <a:pt x="1008" y="192"/>
                      <a:pt x="1037" y="163"/>
                      <a:pt x="1037" y="128"/>
                    </a:cubicBezTo>
                    <a:cubicBezTo>
                      <a:pt x="1037" y="64"/>
                      <a:pt x="1037" y="64"/>
                      <a:pt x="1037" y="64"/>
                    </a:cubicBezTo>
                    <a:cubicBezTo>
                      <a:pt x="1037" y="29"/>
                      <a:pt x="1008" y="0"/>
                      <a:pt x="973" y="0"/>
                    </a:cubicBezTo>
                    <a:cubicBezTo>
                      <a:pt x="397" y="0"/>
                      <a:pt x="397" y="0"/>
                      <a:pt x="397" y="0"/>
                    </a:cubicBezTo>
                    <a:cubicBezTo>
                      <a:pt x="362" y="0"/>
                      <a:pt x="333" y="29"/>
                      <a:pt x="333" y="64"/>
                    </a:cubicBezTo>
                    <a:cubicBezTo>
                      <a:pt x="333" y="128"/>
                      <a:pt x="333" y="128"/>
                      <a:pt x="333" y="128"/>
                    </a:cubicBezTo>
                    <a:cubicBezTo>
                      <a:pt x="333" y="163"/>
                      <a:pt x="362" y="192"/>
                      <a:pt x="397" y="192"/>
                    </a:cubicBezTo>
                    <a:cubicBezTo>
                      <a:pt x="461" y="192"/>
                      <a:pt x="461" y="192"/>
                      <a:pt x="461" y="192"/>
                    </a:cubicBezTo>
                    <a:cubicBezTo>
                      <a:pt x="461" y="368"/>
                      <a:pt x="461" y="368"/>
                      <a:pt x="461" y="368"/>
                    </a:cubicBezTo>
                    <a:cubicBezTo>
                      <a:pt x="64" y="1120"/>
                      <a:pt x="64" y="1120"/>
                      <a:pt x="64" y="1120"/>
                    </a:cubicBezTo>
                    <a:cubicBezTo>
                      <a:pt x="0" y="1245"/>
                      <a:pt x="61" y="1344"/>
                      <a:pt x="192" y="1344"/>
                    </a:cubicBezTo>
                    <a:cubicBezTo>
                      <a:pt x="1203" y="1344"/>
                      <a:pt x="1203" y="1344"/>
                      <a:pt x="1203" y="1344"/>
                    </a:cubicBezTo>
                    <a:cubicBezTo>
                      <a:pt x="1331" y="1344"/>
                      <a:pt x="1414" y="1245"/>
                      <a:pt x="1347" y="1120"/>
                    </a:cubicBezTo>
                    <a:close/>
                  </a:path>
                </a:pathLst>
              </a:custGeom>
              <a:noFill/>
              <a:ln w="28575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64" name="Freeform 63"/>
          <p:cNvSpPr>
            <a:spLocks/>
          </p:cNvSpPr>
          <p:nvPr/>
        </p:nvSpPr>
        <p:spPr bwMode="auto">
          <a:xfrm>
            <a:off x="922130" y="5623513"/>
            <a:ext cx="1011441" cy="1069982"/>
          </a:xfrm>
          <a:custGeom>
            <a:avLst/>
            <a:gdLst>
              <a:gd name="T0" fmla="*/ 624 w 661"/>
              <a:gd name="T1" fmla="*/ 179 h 660"/>
              <a:gd name="T2" fmla="*/ 608 w 661"/>
              <a:gd name="T3" fmla="*/ 151 h 660"/>
              <a:gd name="T4" fmla="*/ 347 w 661"/>
              <a:gd name="T5" fmla="*/ 0 h 660"/>
              <a:gd name="T6" fmla="*/ 331 w 661"/>
              <a:gd name="T7" fmla="*/ 0 h 660"/>
              <a:gd name="T8" fmla="*/ 315 w 661"/>
              <a:gd name="T9" fmla="*/ 0 h 660"/>
              <a:gd name="T10" fmla="*/ 53 w 661"/>
              <a:gd name="T11" fmla="*/ 151 h 660"/>
              <a:gd name="T12" fmla="*/ 37 w 661"/>
              <a:gd name="T13" fmla="*/ 179 h 660"/>
              <a:gd name="T14" fmla="*/ 0 w 661"/>
              <a:gd name="T15" fmla="*/ 330 h 660"/>
              <a:gd name="T16" fmla="*/ 37 w 661"/>
              <a:gd name="T17" fmla="*/ 481 h 660"/>
              <a:gd name="T18" fmla="*/ 53 w 661"/>
              <a:gd name="T19" fmla="*/ 509 h 660"/>
              <a:gd name="T20" fmla="*/ 315 w 661"/>
              <a:gd name="T21" fmla="*/ 660 h 660"/>
              <a:gd name="T22" fmla="*/ 331 w 661"/>
              <a:gd name="T23" fmla="*/ 660 h 660"/>
              <a:gd name="T24" fmla="*/ 347 w 661"/>
              <a:gd name="T25" fmla="*/ 660 h 660"/>
              <a:gd name="T26" fmla="*/ 608 w 661"/>
              <a:gd name="T27" fmla="*/ 509 h 660"/>
              <a:gd name="T28" fmla="*/ 624 w 661"/>
              <a:gd name="T29" fmla="*/ 481 h 660"/>
              <a:gd name="T30" fmla="*/ 661 w 661"/>
              <a:gd name="T31" fmla="*/ 330 h 660"/>
              <a:gd name="T32" fmla="*/ 624 w 661"/>
              <a:gd name="T33" fmla="*/ 179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1" h="660">
                <a:moveTo>
                  <a:pt x="624" y="179"/>
                </a:moveTo>
                <a:cubicBezTo>
                  <a:pt x="619" y="169"/>
                  <a:pt x="614" y="160"/>
                  <a:pt x="608" y="151"/>
                </a:cubicBezTo>
                <a:cubicBezTo>
                  <a:pt x="552" y="64"/>
                  <a:pt x="456" y="5"/>
                  <a:pt x="347" y="0"/>
                </a:cubicBezTo>
                <a:cubicBezTo>
                  <a:pt x="341" y="0"/>
                  <a:pt x="336" y="0"/>
                  <a:pt x="331" y="0"/>
                </a:cubicBezTo>
                <a:cubicBezTo>
                  <a:pt x="325" y="0"/>
                  <a:pt x="320" y="0"/>
                  <a:pt x="315" y="0"/>
                </a:cubicBezTo>
                <a:cubicBezTo>
                  <a:pt x="205" y="5"/>
                  <a:pt x="109" y="64"/>
                  <a:pt x="53" y="151"/>
                </a:cubicBezTo>
                <a:cubicBezTo>
                  <a:pt x="47" y="160"/>
                  <a:pt x="42" y="169"/>
                  <a:pt x="37" y="179"/>
                </a:cubicBezTo>
                <a:cubicBezTo>
                  <a:pt x="14" y="224"/>
                  <a:pt x="0" y="276"/>
                  <a:pt x="0" y="330"/>
                </a:cubicBezTo>
                <a:cubicBezTo>
                  <a:pt x="0" y="384"/>
                  <a:pt x="14" y="436"/>
                  <a:pt x="37" y="481"/>
                </a:cubicBezTo>
                <a:cubicBezTo>
                  <a:pt x="42" y="491"/>
                  <a:pt x="47" y="500"/>
                  <a:pt x="53" y="509"/>
                </a:cubicBezTo>
                <a:cubicBezTo>
                  <a:pt x="109" y="596"/>
                  <a:pt x="205" y="655"/>
                  <a:pt x="315" y="660"/>
                </a:cubicBezTo>
                <a:cubicBezTo>
                  <a:pt x="320" y="660"/>
                  <a:pt x="325" y="660"/>
                  <a:pt x="331" y="660"/>
                </a:cubicBezTo>
                <a:cubicBezTo>
                  <a:pt x="336" y="660"/>
                  <a:pt x="341" y="660"/>
                  <a:pt x="347" y="660"/>
                </a:cubicBezTo>
                <a:cubicBezTo>
                  <a:pt x="456" y="655"/>
                  <a:pt x="552" y="596"/>
                  <a:pt x="608" y="509"/>
                </a:cubicBezTo>
                <a:cubicBezTo>
                  <a:pt x="614" y="500"/>
                  <a:pt x="619" y="491"/>
                  <a:pt x="624" y="481"/>
                </a:cubicBezTo>
                <a:cubicBezTo>
                  <a:pt x="647" y="436"/>
                  <a:pt x="661" y="384"/>
                  <a:pt x="661" y="330"/>
                </a:cubicBezTo>
                <a:cubicBezTo>
                  <a:pt x="661" y="276"/>
                  <a:pt x="647" y="224"/>
                  <a:pt x="624" y="179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67115" tIns="33563" rIns="67115" bIns="33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725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70" name="Group 47"/>
          <p:cNvGrpSpPr>
            <a:grpSpLocks noChangeAspect="1"/>
          </p:cNvGrpSpPr>
          <p:nvPr/>
        </p:nvGrpSpPr>
        <p:grpSpPr bwMode="auto">
          <a:xfrm>
            <a:off x="1029895" y="5824528"/>
            <a:ext cx="781050" cy="586046"/>
            <a:chOff x="2313" y="2191"/>
            <a:chExt cx="753" cy="565"/>
          </a:xfrm>
        </p:grpSpPr>
        <p:sp>
          <p:nvSpPr>
            <p:cNvPr id="71" name="Freeform 48"/>
            <p:cNvSpPr>
              <a:spLocks/>
            </p:cNvSpPr>
            <p:nvPr/>
          </p:nvSpPr>
          <p:spPr bwMode="auto">
            <a:xfrm>
              <a:off x="2684" y="2282"/>
              <a:ext cx="272" cy="262"/>
            </a:xfrm>
            <a:custGeom>
              <a:avLst/>
              <a:gdLst>
                <a:gd name="T0" fmla="*/ 438 w 662"/>
                <a:gd name="T1" fmla="*/ 441 h 643"/>
                <a:gd name="T2" fmla="*/ 617 w 662"/>
                <a:gd name="T3" fmla="*/ 262 h 643"/>
                <a:gd name="T4" fmla="*/ 662 w 662"/>
                <a:gd name="T5" fmla="*/ 153 h 643"/>
                <a:gd name="T6" fmla="*/ 617 w 662"/>
                <a:gd name="T7" fmla="*/ 45 h 643"/>
                <a:gd name="T8" fmla="*/ 508 w 662"/>
                <a:gd name="T9" fmla="*/ 0 h 643"/>
                <a:gd name="T10" fmla="*/ 400 w 662"/>
                <a:gd name="T11" fmla="*/ 45 h 643"/>
                <a:gd name="T12" fmla="*/ 44 w 662"/>
                <a:gd name="T13" fmla="*/ 403 h 643"/>
                <a:gd name="T14" fmla="*/ 0 w 662"/>
                <a:gd name="T15" fmla="*/ 512 h 643"/>
                <a:gd name="T16" fmla="*/ 44 w 662"/>
                <a:gd name="T17" fmla="*/ 621 h 643"/>
                <a:gd name="T18" fmla="*/ 70 w 662"/>
                <a:gd name="T19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2" h="643">
                  <a:moveTo>
                    <a:pt x="438" y="441"/>
                  </a:moveTo>
                  <a:cubicBezTo>
                    <a:pt x="617" y="262"/>
                    <a:pt x="617" y="262"/>
                    <a:pt x="617" y="262"/>
                  </a:cubicBezTo>
                  <a:cubicBezTo>
                    <a:pt x="646" y="233"/>
                    <a:pt x="662" y="195"/>
                    <a:pt x="662" y="153"/>
                  </a:cubicBezTo>
                  <a:cubicBezTo>
                    <a:pt x="662" y="112"/>
                    <a:pt x="646" y="73"/>
                    <a:pt x="617" y="45"/>
                  </a:cubicBezTo>
                  <a:cubicBezTo>
                    <a:pt x="588" y="16"/>
                    <a:pt x="550" y="0"/>
                    <a:pt x="508" y="0"/>
                  </a:cubicBezTo>
                  <a:cubicBezTo>
                    <a:pt x="467" y="0"/>
                    <a:pt x="428" y="16"/>
                    <a:pt x="400" y="45"/>
                  </a:cubicBezTo>
                  <a:cubicBezTo>
                    <a:pt x="44" y="403"/>
                    <a:pt x="44" y="403"/>
                    <a:pt x="44" y="403"/>
                  </a:cubicBezTo>
                  <a:cubicBezTo>
                    <a:pt x="16" y="432"/>
                    <a:pt x="0" y="470"/>
                    <a:pt x="0" y="512"/>
                  </a:cubicBezTo>
                  <a:cubicBezTo>
                    <a:pt x="0" y="553"/>
                    <a:pt x="16" y="592"/>
                    <a:pt x="44" y="621"/>
                  </a:cubicBezTo>
                  <a:cubicBezTo>
                    <a:pt x="54" y="630"/>
                    <a:pt x="60" y="637"/>
                    <a:pt x="70" y="643"/>
                  </a:cubicBezTo>
                </a:path>
              </a:pathLst>
            </a:custGeom>
            <a:noFill/>
            <a:ln w="28575" cap="rnd">
              <a:solidFill>
                <a:srgbClr val="47904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>
              <a:off x="2313" y="2415"/>
              <a:ext cx="548" cy="341"/>
            </a:xfrm>
            <a:custGeom>
              <a:avLst/>
              <a:gdLst>
                <a:gd name="T0" fmla="*/ 640 w 1338"/>
                <a:gd name="T1" fmla="*/ 0 h 835"/>
                <a:gd name="T2" fmla="*/ 326 w 1338"/>
                <a:gd name="T3" fmla="*/ 83 h 835"/>
                <a:gd name="T4" fmla="*/ 54 w 1338"/>
                <a:gd name="T5" fmla="*/ 551 h 835"/>
                <a:gd name="T6" fmla="*/ 234 w 1338"/>
                <a:gd name="T7" fmla="*/ 784 h 835"/>
                <a:gd name="T8" fmla="*/ 426 w 1338"/>
                <a:gd name="T9" fmla="*/ 835 h 835"/>
                <a:gd name="T10" fmla="*/ 525 w 1338"/>
                <a:gd name="T11" fmla="*/ 823 h 835"/>
                <a:gd name="T12" fmla="*/ 1011 w 1338"/>
                <a:gd name="T13" fmla="*/ 695 h 835"/>
                <a:gd name="T14" fmla="*/ 1283 w 1338"/>
                <a:gd name="T15" fmla="*/ 227 h 835"/>
                <a:gd name="T16" fmla="*/ 1152 w 1338"/>
                <a:gd name="T17" fmla="*/ 26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8" h="835">
                  <a:moveTo>
                    <a:pt x="640" y="0"/>
                  </a:moveTo>
                  <a:cubicBezTo>
                    <a:pt x="326" y="83"/>
                    <a:pt x="326" y="83"/>
                    <a:pt x="326" y="83"/>
                  </a:cubicBezTo>
                  <a:cubicBezTo>
                    <a:pt x="122" y="138"/>
                    <a:pt x="0" y="349"/>
                    <a:pt x="54" y="551"/>
                  </a:cubicBezTo>
                  <a:cubicBezTo>
                    <a:pt x="83" y="653"/>
                    <a:pt x="147" y="736"/>
                    <a:pt x="234" y="784"/>
                  </a:cubicBezTo>
                  <a:cubicBezTo>
                    <a:pt x="291" y="816"/>
                    <a:pt x="358" y="835"/>
                    <a:pt x="426" y="835"/>
                  </a:cubicBezTo>
                  <a:cubicBezTo>
                    <a:pt x="458" y="835"/>
                    <a:pt x="490" y="832"/>
                    <a:pt x="525" y="823"/>
                  </a:cubicBezTo>
                  <a:cubicBezTo>
                    <a:pt x="1011" y="695"/>
                    <a:pt x="1011" y="695"/>
                    <a:pt x="1011" y="695"/>
                  </a:cubicBezTo>
                  <a:cubicBezTo>
                    <a:pt x="1216" y="640"/>
                    <a:pt x="1338" y="429"/>
                    <a:pt x="1283" y="227"/>
                  </a:cubicBezTo>
                  <a:cubicBezTo>
                    <a:pt x="1261" y="144"/>
                    <a:pt x="1213" y="74"/>
                    <a:pt x="1152" y="26"/>
                  </a:cubicBezTo>
                </a:path>
              </a:pathLst>
            </a:custGeom>
            <a:noFill/>
            <a:ln w="28575" cap="rnd">
              <a:solidFill>
                <a:srgbClr val="47904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2422" y="2492"/>
              <a:ext cx="328" cy="169"/>
            </a:xfrm>
            <a:custGeom>
              <a:avLst/>
              <a:gdLst>
                <a:gd name="T0" fmla="*/ 329 w 800"/>
                <a:gd name="T1" fmla="*/ 61 h 413"/>
                <a:gd name="T2" fmla="*/ 118 w 800"/>
                <a:gd name="T3" fmla="*/ 115 h 413"/>
                <a:gd name="T4" fmla="*/ 25 w 800"/>
                <a:gd name="T5" fmla="*/ 186 h 413"/>
                <a:gd name="T6" fmla="*/ 9 w 800"/>
                <a:gd name="T7" fmla="*/ 301 h 413"/>
                <a:gd name="T8" fmla="*/ 80 w 800"/>
                <a:gd name="T9" fmla="*/ 394 h 413"/>
                <a:gd name="T10" fmla="*/ 156 w 800"/>
                <a:gd name="T11" fmla="*/ 413 h 413"/>
                <a:gd name="T12" fmla="*/ 195 w 800"/>
                <a:gd name="T13" fmla="*/ 406 h 413"/>
                <a:gd name="T14" fmla="*/ 681 w 800"/>
                <a:gd name="T15" fmla="*/ 278 h 413"/>
                <a:gd name="T16" fmla="*/ 774 w 800"/>
                <a:gd name="T17" fmla="*/ 208 h 413"/>
                <a:gd name="T18" fmla="*/ 790 w 800"/>
                <a:gd name="T19" fmla="*/ 93 h 413"/>
                <a:gd name="T20" fmla="*/ 726 w 800"/>
                <a:gd name="T21" fmla="*/ 6 h 413"/>
                <a:gd name="T22" fmla="*/ 716 w 800"/>
                <a:gd name="T23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0" h="413">
                  <a:moveTo>
                    <a:pt x="329" y="61"/>
                  </a:moveTo>
                  <a:cubicBezTo>
                    <a:pt x="118" y="115"/>
                    <a:pt x="118" y="115"/>
                    <a:pt x="118" y="115"/>
                  </a:cubicBezTo>
                  <a:cubicBezTo>
                    <a:pt x="80" y="125"/>
                    <a:pt x="44" y="150"/>
                    <a:pt x="25" y="186"/>
                  </a:cubicBezTo>
                  <a:cubicBezTo>
                    <a:pt x="6" y="221"/>
                    <a:pt x="0" y="262"/>
                    <a:pt x="9" y="301"/>
                  </a:cubicBezTo>
                  <a:cubicBezTo>
                    <a:pt x="19" y="339"/>
                    <a:pt x="44" y="374"/>
                    <a:pt x="80" y="394"/>
                  </a:cubicBezTo>
                  <a:cubicBezTo>
                    <a:pt x="102" y="406"/>
                    <a:pt x="128" y="413"/>
                    <a:pt x="156" y="413"/>
                  </a:cubicBezTo>
                  <a:cubicBezTo>
                    <a:pt x="169" y="413"/>
                    <a:pt x="182" y="410"/>
                    <a:pt x="195" y="406"/>
                  </a:cubicBezTo>
                  <a:cubicBezTo>
                    <a:pt x="681" y="278"/>
                    <a:pt x="681" y="278"/>
                    <a:pt x="681" y="278"/>
                  </a:cubicBezTo>
                  <a:cubicBezTo>
                    <a:pt x="720" y="269"/>
                    <a:pt x="755" y="243"/>
                    <a:pt x="774" y="208"/>
                  </a:cubicBezTo>
                  <a:cubicBezTo>
                    <a:pt x="793" y="173"/>
                    <a:pt x="800" y="131"/>
                    <a:pt x="790" y="93"/>
                  </a:cubicBezTo>
                  <a:cubicBezTo>
                    <a:pt x="780" y="58"/>
                    <a:pt x="758" y="26"/>
                    <a:pt x="726" y="6"/>
                  </a:cubicBezTo>
                  <a:cubicBezTo>
                    <a:pt x="723" y="3"/>
                    <a:pt x="720" y="3"/>
                    <a:pt x="716" y="0"/>
                  </a:cubicBezTo>
                </a:path>
              </a:pathLst>
            </a:custGeom>
            <a:noFill/>
            <a:ln w="28575" cap="rnd">
              <a:solidFill>
                <a:srgbClr val="47904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2574" y="2191"/>
              <a:ext cx="492" cy="399"/>
            </a:xfrm>
            <a:custGeom>
              <a:avLst/>
              <a:gdLst>
                <a:gd name="T0" fmla="*/ 720 w 1200"/>
                <a:gd name="T1" fmla="*/ 979 h 979"/>
                <a:gd name="T2" fmla="*/ 1049 w 1200"/>
                <a:gd name="T3" fmla="*/ 653 h 979"/>
                <a:gd name="T4" fmla="*/ 1049 w 1200"/>
                <a:gd name="T5" fmla="*/ 112 h 979"/>
                <a:gd name="T6" fmla="*/ 777 w 1200"/>
                <a:gd name="T7" fmla="*/ 0 h 979"/>
                <a:gd name="T8" fmla="*/ 777 w 1200"/>
                <a:gd name="T9" fmla="*/ 0 h 979"/>
                <a:gd name="T10" fmla="*/ 509 w 1200"/>
                <a:gd name="T11" fmla="*/ 112 h 979"/>
                <a:gd name="T12" fmla="*/ 150 w 1200"/>
                <a:gd name="T13" fmla="*/ 464 h 979"/>
                <a:gd name="T14" fmla="*/ 121 w 1200"/>
                <a:gd name="T15" fmla="*/ 976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0" h="979">
                  <a:moveTo>
                    <a:pt x="720" y="979"/>
                  </a:moveTo>
                  <a:cubicBezTo>
                    <a:pt x="1049" y="653"/>
                    <a:pt x="1049" y="653"/>
                    <a:pt x="1049" y="653"/>
                  </a:cubicBezTo>
                  <a:cubicBezTo>
                    <a:pt x="1200" y="502"/>
                    <a:pt x="1200" y="259"/>
                    <a:pt x="1049" y="112"/>
                  </a:cubicBezTo>
                  <a:cubicBezTo>
                    <a:pt x="976" y="35"/>
                    <a:pt x="877" y="0"/>
                    <a:pt x="777" y="0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678" y="0"/>
                    <a:pt x="582" y="38"/>
                    <a:pt x="509" y="112"/>
                  </a:cubicBezTo>
                  <a:cubicBezTo>
                    <a:pt x="150" y="464"/>
                    <a:pt x="150" y="464"/>
                    <a:pt x="150" y="464"/>
                  </a:cubicBezTo>
                  <a:cubicBezTo>
                    <a:pt x="9" y="605"/>
                    <a:pt x="0" y="825"/>
                    <a:pt x="121" y="976"/>
                  </a:cubicBezTo>
                </a:path>
              </a:pathLst>
            </a:custGeom>
            <a:noFill/>
            <a:ln w="28575" cap="rnd">
              <a:solidFill>
                <a:srgbClr val="47904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2091697" y="6016467"/>
            <a:ext cx="9774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We need to work together on regulatory action to reduce nitrogen pollution from agriculture</a:t>
            </a:r>
          </a:p>
        </p:txBody>
      </p:sp>
    </p:spTree>
    <p:extLst>
      <p:ext uri="{BB962C8B-B14F-4D97-AF65-F5344CB8AC3E}">
        <p14:creationId xmlns:p14="http://schemas.microsoft.com/office/powerpoint/2010/main" val="346459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Our Vision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446785" y="2884345"/>
            <a:ext cx="329843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2289" y="2127922"/>
            <a:ext cx="2767425" cy="707886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algn="ctr"/>
            <a:r>
              <a:rPr lang="en-GB" sz="4000" b="1" dirty="0">
                <a:solidFill>
                  <a:schemeClr val="tx2"/>
                </a:solidFill>
                <a:latin typeface="+mn-lt"/>
              </a:rPr>
              <a:t>Our Vision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3833" y="2902914"/>
            <a:ext cx="805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The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5696" y="2902914"/>
            <a:ext cx="3339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nitrogen industry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132199" y="2902914"/>
            <a:ext cx="2859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is worth approx.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69439" y="2902914"/>
            <a:ext cx="3135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$110bn annually.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6910" y="3381865"/>
            <a:ext cx="6698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We're going to revolutionise this industry.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65832" y="3860816"/>
            <a:ext cx="2486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We're going to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46213" y="3860816"/>
            <a:ext cx="6816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change the way that people grow food.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8472" y="4339767"/>
            <a:ext cx="4362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What we have created will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65362" y="4339767"/>
            <a:ext cx="6960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affect every single person on the planet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69768" y="4818718"/>
            <a:ext cx="5403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now AND our future generations.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71709" y="4818718"/>
            <a:ext cx="359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We have created the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30061" y="5297669"/>
            <a:ext cx="873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single most important breakthrough in agriculture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58206" y="5776220"/>
            <a:ext cx="1064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in the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347520" y="5776622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last 100 years.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5453551" y="1441642"/>
            <a:ext cx="1284898" cy="655180"/>
            <a:chOff x="-4762" y="152"/>
            <a:chExt cx="3381" cy="1724"/>
          </a:xfrm>
          <a:solidFill>
            <a:schemeClr val="bg2"/>
          </a:solidFill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4762" y="152"/>
              <a:ext cx="3381" cy="1724"/>
            </a:xfrm>
            <a:custGeom>
              <a:avLst/>
              <a:gdLst>
                <a:gd name="T0" fmla="*/ 1381 w 1794"/>
                <a:gd name="T1" fmla="*/ 741 h 920"/>
                <a:gd name="T2" fmla="*/ 1186 w 1794"/>
                <a:gd name="T3" fmla="*/ 819 h 920"/>
                <a:gd name="T4" fmla="*/ 1359 w 1794"/>
                <a:gd name="T5" fmla="*/ 460 h 920"/>
                <a:gd name="T6" fmla="*/ 1186 w 1794"/>
                <a:gd name="T7" fmla="*/ 101 h 920"/>
                <a:gd name="T8" fmla="*/ 1381 w 1794"/>
                <a:gd name="T9" fmla="*/ 179 h 920"/>
                <a:gd name="T10" fmla="*/ 1719 w 1794"/>
                <a:gd name="T11" fmla="*/ 460 h 920"/>
                <a:gd name="T12" fmla="*/ 1381 w 1794"/>
                <a:gd name="T13" fmla="*/ 741 h 920"/>
                <a:gd name="T14" fmla="*/ 899 w 1794"/>
                <a:gd name="T15" fmla="*/ 860 h 920"/>
                <a:gd name="T16" fmla="*/ 499 w 1794"/>
                <a:gd name="T17" fmla="*/ 460 h 920"/>
                <a:gd name="T18" fmla="*/ 899 w 1794"/>
                <a:gd name="T19" fmla="*/ 60 h 920"/>
                <a:gd name="T20" fmla="*/ 1299 w 1794"/>
                <a:gd name="T21" fmla="*/ 460 h 920"/>
                <a:gd name="T22" fmla="*/ 899 w 1794"/>
                <a:gd name="T23" fmla="*/ 860 h 920"/>
                <a:gd name="T24" fmla="*/ 413 w 1794"/>
                <a:gd name="T25" fmla="*/ 741 h 920"/>
                <a:gd name="T26" fmla="*/ 75 w 1794"/>
                <a:gd name="T27" fmla="*/ 460 h 920"/>
                <a:gd name="T28" fmla="*/ 413 w 1794"/>
                <a:gd name="T29" fmla="*/ 179 h 920"/>
                <a:gd name="T30" fmla="*/ 614 w 1794"/>
                <a:gd name="T31" fmla="*/ 99 h 920"/>
                <a:gd name="T32" fmla="*/ 439 w 1794"/>
                <a:gd name="T33" fmla="*/ 460 h 920"/>
                <a:gd name="T34" fmla="*/ 614 w 1794"/>
                <a:gd name="T35" fmla="*/ 821 h 920"/>
                <a:gd name="T36" fmla="*/ 413 w 1794"/>
                <a:gd name="T37" fmla="*/ 741 h 920"/>
                <a:gd name="T38" fmla="*/ 897 w 1794"/>
                <a:gd name="T39" fmla="*/ 0 h 920"/>
                <a:gd name="T40" fmla="*/ 0 w 1794"/>
                <a:gd name="T41" fmla="*/ 460 h 920"/>
                <a:gd name="T42" fmla="*/ 897 w 1794"/>
                <a:gd name="T43" fmla="*/ 920 h 920"/>
                <a:gd name="T44" fmla="*/ 1794 w 1794"/>
                <a:gd name="T45" fmla="*/ 460 h 920"/>
                <a:gd name="T46" fmla="*/ 897 w 1794"/>
                <a:gd name="T47" fmla="*/ 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94" h="920">
                  <a:moveTo>
                    <a:pt x="1381" y="741"/>
                  </a:moveTo>
                  <a:cubicBezTo>
                    <a:pt x="1319" y="774"/>
                    <a:pt x="1253" y="800"/>
                    <a:pt x="1186" y="819"/>
                  </a:cubicBezTo>
                  <a:cubicBezTo>
                    <a:pt x="1291" y="735"/>
                    <a:pt x="1359" y="605"/>
                    <a:pt x="1359" y="460"/>
                  </a:cubicBezTo>
                  <a:cubicBezTo>
                    <a:pt x="1359" y="315"/>
                    <a:pt x="1291" y="185"/>
                    <a:pt x="1186" y="101"/>
                  </a:cubicBezTo>
                  <a:cubicBezTo>
                    <a:pt x="1253" y="120"/>
                    <a:pt x="1319" y="146"/>
                    <a:pt x="1381" y="179"/>
                  </a:cubicBezTo>
                  <a:cubicBezTo>
                    <a:pt x="1511" y="247"/>
                    <a:pt x="1627" y="344"/>
                    <a:pt x="1719" y="460"/>
                  </a:cubicBezTo>
                  <a:cubicBezTo>
                    <a:pt x="1627" y="576"/>
                    <a:pt x="1511" y="673"/>
                    <a:pt x="1381" y="741"/>
                  </a:cubicBezTo>
                  <a:close/>
                  <a:moveTo>
                    <a:pt x="899" y="860"/>
                  </a:moveTo>
                  <a:cubicBezTo>
                    <a:pt x="678" y="860"/>
                    <a:pt x="499" y="681"/>
                    <a:pt x="499" y="460"/>
                  </a:cubicBezTo>
                  <a:cubicBezTo>
                    <a:pt x="499" y="239"/>
                    <a:pt x="678" y="60"/>
                    <a:pt x="899" y="60"/>
                  </a:cubicBezTo>
                  <a:cubicBezTo>
                    <a:pt x="1120" y="60"/>
                    <a:pt x="1299" y="239"/>
                    <a:pt x="1299" y="460"/>
                  </a:cubicBezTo>
                  <a:cubicBezTo>
                    <a:pt x="1299" y="681"/>
                    <a:pt x="1120" y="860"/>
                    <a:pt x="899" y="860"/>
                  </a:cubicBezTo>
                  <a:close/>
                  <a:moveTo>
                    <a:pt x="413" y="741"/>
                  </a:moveTo>
                  <a:cubicBezTo>
                    <a:pt x="283" y="673"/>
                    <a:pt x="167" y="576"/>
                    <a:pt x="75" y="460"/>
                  </a:cubicBezTo>
                  <a:cubicBezTo>
                    <a:pt x="167" y="344"/>
                    <a:pt x="283" y="247"/>
                    <a:pt x="413" y="179"/>
                  </a:cubicBezTo>
                  <a:cubicBezTo>
                    <a:pt x="477" y="145"/>
                    <a:pt x="545" y="118"/>
                    <a:pt x="614" y="99"/>
                  </a:cubicBezTo>
                  <a:cubicBezTo>
                    <a:pt x="508" y="183"/>
                    <a:pt x="439" y="314"/>
                    <a:pt x="439" y="460"/>
                  </a:cubicBezTo>
                  <a:cubicBezTo>
                    <a:pt x="439" y="606"/>
                    <a:pt x="508" y="737"/>
                    <a:pt x="614" y="821"/>
                  </a:cubicBezTo>
                  <a:cubicBezTo>
                    <a:pt x="545" y="802"/>
                    <a:pt x="477" y="775"/>
                    <a:pt x="413" y="741"/>
                  </a:cubicBezTo>
                  <a:close/>
                  <a:moveTo>
                    <a:pt x="897" y="0"/>
                  </a:moveTo>
                  <a:cubicBezTo>
                    <a:pt x="528" y="0"/>
                    <a:pt x="201" y="181"/>
                    <a:pt x="0" y="460"/>
                  </a:cubicBezTo>
                  <a:cubicBezTo>
                    <a:pt x="201" y="739"/>
                    <a:pt x="528" y="920"/>
                    <a:pt x="897" y="920"/>
                  </a:cubicBezTo>
                  <a:cubicBezTo>
                    <a:pt x="1266" y="920"/>
                    <a:pt x="1593" y="739"/>
                    <a:pt x="1794" y="460"/>
                  </a:cubicBezTo>
                  <a:cubicBezTo>
                    <a:pt x="1593" y="181"/>
                    <a:pt x="1266" y="0"/>
                    <a:pt x="89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-3588" y="497"/>
              <a:ext cx="1040" cy="1034"/>
            </a:xfrm>
            <a:custGeom>
              <a:avLst/>
              <a:gdLst>
                <a:gd name="T0" fmla="*/ 276 w 552"/>
                <a:gd name="T1" fmla="*/ 0 h 552"/>
                <a:gd name="T2" fmla="*/ 218 w 552"/>
                <a:gd name="T3" fmla="*/ 6 h 552"/>
                <a:gd name="T4" fmla="*/ 238 w 552"/>
                <a:gd name="T5" fmla="*/ 72 h 552"/>
                <a:gd name="T6" fmla="*/ 119 w 552"/>
                <a:gd name="T7" fmla="*/ 191 h 552"/>
                <a:gd name="T8" fmla="*/ 30 w 552"/>
                <a:gd name="T9" fmla="*/ 151 h 552"/>
                <a:gd name="T10" fmla="*/ 0 w 552"/>
                <a:gd name="T11" fmla="*/ 276 h 552"/>
                <a:gd name="T12" fmla="*/ 276 w 552"/>
                <a:gd name="T13" fmla="*/ 552 h 552"/>
                <a:gd name="T14" fmla="*/ 552 w 552"/>
                <a:gd name="T15" fmla="*/ 276 h 552"/>
                <a:gd name="T16" fmla="*/ 276 w 552"/>
                <a:gd name="T1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2" h="552">
                  <a:moveTo>
                    <a:pt x="276" y="0"/>
                  </a:moveTo>
                  <a:cubicBezTo>
                    <a:pt x="256" y="0"/>
                    <a:pt x="237" y="2"/>
                    <a:pt x="218" y="6"/>
                  </a:cubicBezTo>
                  <a:cubicBezTo>
                    <a:pt x="231" y="25"/>
                    <a:pt x="238" y="48"/>
                    <a:pt x="238" y="72"/>
                  </a:cubicBezTo>
                  <a:cubicBezTo>
                    <a:pt x="238" y="138"/>
                    <a:pt x="185" y="191"/>
                    <a:pt x="119" y="191"/>
                  </a:cubicBezTo>
                  <a:cubicBezTo>
                    <a:pt x="84" y="191"/>
                    <a:pt x="52" y="176"/>
                    <a:pt x="30" y="151"/>
                  </a:cubicBezTo>
                  <a:cubicBezTo>
                    <a:pt x="11" y="189"/>
                    <a:pt x="0" y="231"/>
                    <a:pt x="0" y="276"/>
                  </a:cubicBezTo>
                  <a:cubicBezTo>
                    <a:pt x="0" y="428"/>
                    <a:pt x="124" y="552"/>
                    <a:pt x="276" y="552"/>
                  </a:cubicBezTo>
                  <a:cubicBezTo>
                    <a:pt x="428" y="552"/>
                    <a:pt x="552" y="428"/>
                    <a:pt x="552" y="276"/>
                  </a:cubicBezTo>
                  <a:cubicBezTo>
                    <a:pt x="552" y="124"/>
                    <a:pt x="428" y="0"/>
                    <a:pt x="2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5955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6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3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8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8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  <p:bldP spid="3" grpId="0"/>
      <p:bldP spid="3" grpId="1"/>
      <p:bldP spid="9" grpId="0" build="p"/>
      <p:bldP spid="11" grpId="0"/>
      <p:bldP spid="11" grpId="1"/>
      <p:bldP spid="12" grpId="0" build="p"/>
      <p:bldP spid="15" grpId="0" build="p"/>
      <p:bldP spid="16" grpId="0"/>
      <p:bldP spid="16" grpId="1"/>
      <p:bldP spid="17" grpId="0" build="p"/>
      <p:bldP spid="19" grpId="0"/>
      <p:bldP spid="19" grpId="1"/>
      <p:bldP spid="21" grpId="0" build="p"/>
      <p:bldP spid="22" grpId="0" build="p"/>
      <p:bldP spid="23" grpId="0"/>
      <p:bldP spid="23" grpId="1"/>
      <p:bldP spid="27" grpId="0" build="p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22418" y="4198242"/>
            <a:ext cx="788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479045"/>
                </a:solidFill>
                <a:cs typeface="Calibri" pitchFamily="34" charset="0"/>
              </a:rPr>
              <a:t>The future in sustainable nitrogen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86" y="1381991"/>
            <a:ext cx="3704112" cy="243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7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Custom Design">
  <a:themeElements>
    <a:clrScheme name="Custom 105">
      <a:dk1>
        <a:sysClr val="windowText" lastClr="000000"/>
      </a:dk1>
      <a:lt1>
        <a:sysClr val="window" lastClr="FFFFFF"/>
      </a:lt1>
      <a:dk2>
        <a:srgbClr val="408740"/>
      </a:dk2>
      <a:lt2>
        <a:srgbClr val="A8CE38"/>
      </a:lt2>
      <a:accent1>
        <a:srgbClr val="3C3C3B"/>
      </a:accent1>
      <a:accent2>
        <a:srgbClr val="9D9D9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105">
      <a:dk1>
        <a:sysClr val="windowText" lastClr="000000"/>
      </a:dk1>
      <a:lt1>
        <a:sysClr val="window" lastClr="FFFFFF"/>
      </a:lt1>
      <a:dk2>
        <a:srgbClr val="408740"/>
      </a:dk2>
      <a:lt2>
        <a:srgbClr val="A8CE38"/>
      </a:lt2>
      <a:accent1>
        <a:srgbClr val="3C3C3B"/>
      </a:accent1>
      <a:accent2>
        <a:srgbClr val="9D9D9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Widescreen</PresentationFormat>
  <Paragraphs>84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ＭＳ Ｐゴシック</vt:lpstr>
      <vt:lpstr>Wingdings</vt:lpstr>
      <vt:lpstr>Arial</vt:lpstr>
      <vt:lpstr>Custom Design</vt:lpstr>
      <vt:lpstr>Office Theme</vt:lpstr>
      <vt:lpstr>N-Fix Technology – New delivery system for Nitrogen</vt:lpstr>
      <vt:lpstr>Issues With Nitrogen-Based Fertilisers</vt:lpstr>
      <vt:lpstr>N-Fix Technology</vt:lpstr>
      <vt:lpstr>N-Fix</vt:lpstr>
      <vt:lpstr>Field Trial Results</vt:lpstr>
      <vt:lpstr>Field Trial Results</vt:lpstr>
      <vt:lpstr>The Way Forward</vt:lpstr>
      <vt:lpstr>Our Vision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Captivate Presentations Ltd.</dc:creator>
  <cp:lastModifiedBy>Tom Boyle</cp:lastModifiedBy>
  <cp:revision>401</cp:revision>
  <cp:lastPrinted>2016-05-24T08:20:56Z</cp:lastPrinted>
  <dcterms:created xsi:type="dcterms:W3CDTF">2016-03-14T16:13:21Z</dcterms:created>
  <dcterms:modified xsi:type="dcterms:W3CDTF">2016-05-31T09:19:52Z</dcterms:modified>
</cp:coreProperties>
</file>